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7"/>
  </p:notesMasterIdLst>
  <p:sldIdLst>
    <p:sldId id="280" r:id="rId3"/>
    <p:sldId id="469" r:id="rId4"/>
    <p:sldId id="282" r:id="rId5"/>
    <p:sldId id="476" r:id="rId6"/>
    <p:sldId id="489" r:id="rId7"/>
    <p:sldId id="509" r:id="rId8"/>
    <p:sldId id="486" r:id="rId9"/>
    <p:sldId id="459" r:id="rId10"/>
    <p:sldId id="257" r:id="rId11"/>
    <p:sldId id="475" r:id="rId12"/>
    <p:sldId id="520" r:id="rId13"/>
    <p:sldId id="521" r:id="rId14"/>
    <p:sldId id="522" r:id="rId15"/>
    <p:sldId id="524" r:id="rId16"/>
    <p:sldId id="523" r:id="rId17"/>
    <p:sldId id="530" r:id="rId18"/>
    <p:sldId id="533" r:id="rId19"/>
    <p:sldId id="535" r:id="rId20"/>
    <p:sldId id="531" r:id="rId21"/>
    <p:sldId id="532" r:id="rId22"/>
    <p:sldId id="259" r:id="rId23"/>
    <p:sldId id="501" r:id="rId24"/>
    <p:sldId id="470" r:id="rId25"/>
    <p:sldId id="526" r:id="rId26"/>
    <p:sldId id="525" r:id="rId27"/>
    <p:sldId id="537" r:id="rId28"/>
    <p:sldId id="527" r:id="rId29"/>
    <p:sldId id="528" r:id="rId30"/>
    <p:sldId id="529" r:id="rId31"/>
    <p:sldId id="538" r:id="rId32"/>
    <p:sldId id="536" r:id="rId33"/>
    <p:sldId id="541" r:id="rId34"/>
    <p:sldId id="539" r:id="rId35"/>
    <p:sldId id="540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割合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2000">
                    <a:schemeClr val="tx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81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6-EE45-94BB-82D401DDCC8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6-EE45-94BB-82D401DDCC8F}"/>
              </c:ext>
            </c:extLst>
          </c:dPt>
          <c:cat>
            <c:strRef>
              <c:f>Sheet1!$A$2:$A$3</c:f>
              <c:strCache>
                <c:ptCount val="2"/>
                <c:pt idx="0">
                  <c:v>導入している</c:v>
                </c:pt>
                <c:pt idx="1">
                  <c:v>していない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16-EE45-94BB-82D401DDC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329-5256-4EF7-A663-FC840E5FCDD4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B03E-D0F2-4DB5-93FE-DE2B6B86B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8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9B03E-D0F2-4DB5-93FE-DE2B6B86B1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9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F9884-44DB-6AE0-B2F0-0C1D55D4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C3535F-F780-244A-6D2A-84EC54871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539C16-D35B-DCCF-C68D-B5AE6DAE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F9F2F-DE04-9245-A736-0BD7FA50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B9FACE-25DB-D5F0-4289-EC9A532A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A94C1B-BAAC-CC0C-089B-3AEC20C7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903FEE-3E9D-6A20-A84A-210EDE78F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DE1517-ECB7-7BAF-9C7C-07D82129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36295-74E0-394C-A99B-59E900F7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0D594-BDCC-2A99-49D4-2539AEE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2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03F45B8-64F0-7D93-809A-7D61B01F6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135E09-9188-A7F3-BF20-73E64361B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927FE5-8A03-7861-9C91-06C651BD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E739D-CCDD-76D8-1C5F-BF972699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394DEB-CEB7-5E91-2B9C-42649380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8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771A1-9D69-2146-7064-C281E3EB9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8135"/>
            <a:ext cx="9144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ja-JP" altLang="en-US" b="1">
                <a:ea typeface="Roboto" panose="02000000000000000000" pitchFamily="2" charset="0"/>
                <a:cs typeface="+mn-cs"/>
              </a:defRPr>
            </a:lvl1pPr>
          </a:lstStyle>
          <a:p>
            <a:pPr marL="0" lvl="0"/>
            <a:r>
              <a:rPr kumimoji="1" lang="en" altLang="ja-JP" dirty="0"/>
              <a:t>Company Name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B5F88-432A-F68F-60AD-C7A3B829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948038-8939-BF4B-0285-C5E2037B43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6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8060713-70A5-57F0-6AB9-8B8770832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B99D04-0254-2569-CF79-5EE743D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70">
            <a:extLst>
              <a:ext uri="{FF2B5EF4-FFF2-40B4-BE49-F238E27FC236}">
                <a16:creationId xmlns:a16="http://schemas.microsoft.com/office/drawing/2014/main" id="{4B2CEA59-F0F0-6287-95D9-507AF7F44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450" y="2415347"/>
            <a:ext cx="3960038" cy="73700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" name="テキスト プレースホルダー 70">
            <a:extLst>
              <a:ext uri="{FF2B5EF4-FFF2-40B4-BE49-F238E27FC236}">
                <a16:creationId xmlns:a16="http://schemas.microsoft.com/office/drawing/2014/main" id="{3DBD6DFC-9D54-2B54-9CD4-C01A0D4528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450" y="3061724"/>
            <a:ext cx="3960020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18F4E740-3434-FCB4-FF57-084BED6685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362DBC-ADBA-1006-8E7C-290DE19A9D0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0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58478E-7155-053F-7BF6-8C2032CD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テキスト プレースホルダー 70">
            <a:extLst>
              <a:ext uri="{FF2B5EF4-FFF2-40B4-BE49-F238E27FC236}">
                <a16:creationId xmlns:a16="http://schemas.microsoft.com/office/drawing/2014/main" id="{17B8B6AF-B3F2-51DF-9C7F-768A545B2D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450" y="2415347"/>
            <a:ext cx="3960038" cy="73700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" name="テキスト プレースホルダー 70">
            <a:extLst>
              <a:ext uri="{FF2B5EF4-FFF2-40B4-BE49-F238E27FC236}">
                <a16:creationId xmlns:a16="http://schemas.microsoft.com/office/drawing/2014/main" id="{AEE38EEE-FC6A-4AF0-3E2D-AC2851F650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450" y="3061724"/>
            <a:ext cx="3960020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41B921C9-4459-FC78-5651-25C3FD3598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54F8C-1028-AEEE-F58E-C25C14C809E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771A1-9D69-2146-7064-C281E3EB9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78135"/>
            <a:ext cx="9144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ja-JP" altLang="en-US" b="1">
                <a:ea typeface="Roboto" panose="02000000000000000000" pitchFamily="2" charset="0"/>
                <a:cs typeface="+mn-cs"/>
              </a:defRPr>
            </a:lvl1pPr>
          </a:lstStyle>
          <a:p>
            <a:pPr marL="0" lvl="0"/>
            <a:r>
              <a:rPr kumimoji="1" lang="en" altLang="ja-JP" dirty="0"/>
              <a:t>Company Name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B5F88-432A-F68F-60AD-C7A3B829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948038-8939-BF4B-0285-C5E2037B43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D60B554-5923-B6A1-0DC6-023AA998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52555C6-E1DC-1596-EEE1-9125AAFE7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179" y="1729704"/>
            <a:ext cx="389599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ja-JP" altLang="en-US" sz="3800" b="1">
                <a:ea typeface="Roboto" panose="02000000000000000000" pitchFamily="2" charset="0"/>
                <a:cs typeface="+mn-cs"/>
              </a:defRPr>
            </a:lvl1pPr>
          </a:lstStyle>
          <a:p>
            <a:pPr marL="0" lvl="0"/>
            <a:r>
              <a:rPr kumimoji="1" lang="en" altLang="ja-JP" dirty="0"/>
              <a:t>Company Name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AB28A6-057B-B107-0325-B337ED44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テキスト プレースホルダー 17">
            <a:extLst>
              <a:ext uri="{FF2B5EF4-FFF2-40B4-BE49-F238E27FC236}">
                <a16:creationId xmlns:a16="http://schemas.microsoft.com/office/drawing/2014/main" id="{B0989F7E-6BEF-00A0-D382-14BE6A5B5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0179" y="2529381"/>
            <a:ext cx="1056994" cy="262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228600" indent="0">
              <a:buNone/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mtClean="0">
                <a:latin typeface="+mn-lt"/>
                <a:ea typeface="+mn-ea"/>
              </a:defRPr>
            </a:lvl4pPr>
            <a:lvl5pPr>
              <a:defRPr lang="ja-JP" altLang="en-US">
                <a:latin typeface="+mn-lt"/>
                <a:ea typeface="+mn-ea"/>
              </a:defRPr>
            </a:lvl5pPr>
          </a:lstStyle>
          <a:p>
            <a:pPr marL="0" lvl="0">
              <a:lnSpc>
                <a:spcPct val="200000"/>
              </a:lnSpc>
            </a:pPr>
            <a:r>
              <a:rPr kumimoji="1" lang="en-US" altLang="ja-JP" dirty="0"/>
              <a:t>Text</a:t>
            </a:r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</p:txBody>
      </p:sp>
      <p:sp>
        <p:nvSpPr>
          <p:cNvPr id="23" name="テキスト プレースホルダー 17">
            <a:extLst>
              <a:ext uri="{FF2B5EF4-FFF2-40B4-BE49-F238E27FC236}">
                <a16:creationId xmlns:a16="http://schemas.microsoft.com/office/drawing/2014/main" id="{480D3FC6-5562-6727-059B-98E5934E8E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3034" y="2529381"/>
            <a:ext cx="2563142" cy="262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228600" indent="0">
              <a:buNone/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mtClean="0">
                <a:latin typeface="+mn-lt"/>
                <a:ea typeface="+mn-ea"/>
              </a:defRPr>
            </a:lvl4pPr>
            <a:lvl5pPr>
              <a:defRPr lang="ja-JP" altLang="en-US">
                <a:latin typeface="+mn-lt"/>
                <a:ea typeface="+mn-ea"/>
              </a:defRPr>
            </a:lvl5pPr>
          </a:lstStyle>
          <a:p>
            <a:pPr marL="0" lvl="0">
              <a:lnSpc>
                <a:spcPct val="200000"/>
              </a:lnSpc>
            </a:pPr>
            <a:r>
              <a:rPr kumimoji="1" lang="en-US" altLang="ja-JP" dirty="0"/>
              <a:t>Text</a:t>
            </a:r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  <a:p>
            <a:pPr marL="0" lvl="0">
              <a:lnSpc>
                <a:spcPct val="200000"/>
              </a:lnSpc>
            </a:pPr>
            <a:endParaRPr kumimoji="1"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BB8AD8-6A40-0DF0-1EC9-CE8EB1FEB5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54793C1-EE67-9F0F-4498-98C82E951B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3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200281F-732C-2384-30BB-FCF6C51B9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5A7E4B4-EBB8-D098-D288-078AAA3F5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8882" t="9177" b="8998"/>
          <a:stretch>
            <a:fillRect/>
          </a:stretch>
        </p:blipFill>
        <p:spPr>
          <a:xfrm>
            <a:off x="7856622" y="629373"/>
            <a:ext cx="4335379" cy="5611522"/>
          </a:xfrm>
          <a:custGeom>
            <a:avLst/>
            <a:gdLst>
              <a:gd name="connsiteX0" fmla="*/ 1842737 w 4335379"/>
              <a:gd name="connsiteY0" fmla="*/ 0 h 5611522"/>
              <a:gd name="connsiteX1" fmla="*/ 4335379 w 4335379"/>
              <a:gd name="connsiteY1" fmla="*/ 0 h 5611522"/>
              <a:gd name="connsiteX2" fmla="*/ 4335379 w 4335379"/>
              <a:gd name="connsiteY2" fmla="*/ 4884421 h 5611522"/>
              <a:gd name="connsiteX3" fmla="*/ 4246646 w 4335379"/>
              <a:gd name="connsiteY3" fmla="*/ 4946147 h 5611522"/>
              <a:gd name="connsiteX4" fmla="*/ 2384258 w 4335379"/>
              <a:gd name="connsiteY4" fmla="*/ 5607915 h 5611522"/>
              <a:gd name="connsiteX5" fmla="*/ 0 w 4335379"/>
              <a:gd name="connsiteY5" fmla="*/ 3442487 h 5611522"/>
              <a:gd name="connsiteX6" fmla="*/ 1752568 w 4335379"/>
              <a:gd name="connsiteY6" fmla="*/ 76929 h 56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379" h="5611522">
                <a:moveTo>
                  <a:pt x="1842737" y="0"/>
                </a:moveTo>
                <a:lnTo>
                  <a:pt x="4335379" y="0"/>
                </a:lnTo>
                <a:lnTo>
                  <a:pt x="4335379" y="4884421"/>
                </a:lnTo>
                <a:lnTo>
                  <a:pt x="4246646" y="4946147"/>
                </a:lnTo>
                <a:cubicBezTo>
                  <a:pt x="3598278" y="5361226"/>
                  <a:pt x="2836779" y="5579842"/>
                  <a:pt x="2384258" y="5607915"/>
                </a:cubicBezTo>
                <a:cubicBezTo>
                  <a:pt x="1479216" y="5664062"/>
                  <a:pt x="0" y="5070336"/>
                  <a:pt x="0" y="3442487"/>
                </a:cubicBezTo>
                <a:cubicBezTo>
                  <a:pt x="0" y="2221600"/>
                  <a:pt x="995613" y="747717"/>
                  <a:pt x="1752568" y="76929"/>
                </a:cubicBezTo>
                <a:close/>
              </a:path>
            </a:pathLst>
          </a:custGeom>
        </p:spPr>
      </p:pic>
      <p:sp>
        <p:nvSpPr>
          <p:cNvPr id="37" name="テキスト プレースホルダー 35">
            <a:extLst>
              <a:ext uri="{FF2B5EF4-FFF2-40B4-BE49-F238E27FC236}">
                <a16:creationId xmlns:a16="http://schemas.microsoft.com/office/drawing/2014/main" id="{E96973B1-C681-9C9D-FBA5-FE78BDF248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1846" y="2171647"/>
            <a:ext cx="5994699" cy="296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8000"/>
              </a:lnSpc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A18376-B4FC-30D3-BBF6-F903F3851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928" y="2678540"/>
            <a:ext cx="2587750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ja-JP" altLang="en-US" b="1"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</a:lstStyle>
          <a:p>
            <a:r>
              <a:rPr lang="en-US" altLang="ja-JP" sz="4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Name</a:t>
            </a:r>
            <a:endParaRPr lang="en" altLang="ja-JP" sz="4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E414CA-592F-B6C8-B6AC-4537DEB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08A50B6E-7F6B-9B25-B924-523A968C1F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56621" y="629373"/>
            <a:ext cx="4335379" cy="5611522"/>
          </a:xfrm>
          <a:custGeom>
            <a:avLst/>
            <a:gdLst>
              <a:gd name="connsiteX0" fmla="*/ 1842737 w 4335379"/>
              <a:gd name="connsiteY0" fmla="*/ 0 h 5611522"/>
              <a:gd name="connsiteX1" fmla="*/ 4335379 w 4335379"/>
              <a:gd name="connsiteY1" fmla="*/ 0 h 5611522"/>
              <a:gd name="connsiteX2" fmla="*/ 4335379 w 4335379"/>
              <a:gd name="connsiteY2" fmla="*/ 4884421 h 5611522"/>
              <a:gd name="connsiteX3" fmla="*/ 4246646 w 4335379"/>
              <a:gd name="connsiteY3" fmla="*/ 4946147 h 5611522"/>
              <a:gd name="connsiteX4" fmla="*/ 2384258 w 4335379"/>
              <a:gd name="connsiteY4" fmla="*/ 5607915 h 5611522"/>
              <a:gd name="connsiteX5" fmla="*/ 0 w 4335379"/>
              <a:gd name="connsiteY5" fmla="*/ 3442487 h 5611522"/>
              <a:gd name="connsiteX6" fmla="*/ 1752568 w 4335379"/>
              <a:gd name="connsiteY6" fmla="*/ 76929 h 56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379" h="5611522">
                <a:moveTo>
                  <a:pt x="1842737" y="0"/>
                </a:moveTo>
                <a:lnTo>
                  <a:pt x="4335379" y="0"/>
                </a:lnTo>
                <a:lnTo>
                  <a:pt x="4335379" y="4884421"/>
                </a:lnTo>
                <a:lnTo>
                  <a:pt x="4246646" y="4946147"/>
                </a:lnTo>
                <a:cubicBezTo>
                  <a:pt x="3598278" y="5361226"/>
                  <a:pt x="2836779" y="5579842"/>
                  <a:pt x="2384258" y="5607915"/>
                </a:cubicBezTo>
                <a:cubicBezTo>
                  <a:pt x="1479216" y="5664062"/>
                  <a:pt x="0" y="5070336"/>
                  <a:pt x="0" y="3442487"/>
                </a:cubicBezTo>
                <a:cubicBezTo>
                  <a:pt x="0" y="2221600"/>
                  <a:pt x="995613" y="747717"/>
                  <a:pt x="1752568" y="76929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kumimoji="1" lang="en" altLang="ja-JP" dirty="0"/>
              <a:t>Click icon add picture</a:t>
            </a:r>
            <a:endParaRPr kumimoji="1" lang="ja-JP" altLang="en-US"/>
          </a:p>
        </p:txBody>
      </p:sp>
      <p:sp>
        <p:nvSpPr>
          <p:cNvPr id="30" name="テキスト プレースホルダー 2">
            <a:extLst>
              <a:ext uri="{FF2B5EF4-FFF2-40B4-BE49-F238E27FC236}">
                <a16:creationId xmlns:a16="http://schemas.microsoft.com/office/drawing/2014/main" id="{F216A5B8-DA8E-C8B6-88E7-70A1CC40B73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250519" y="2895744"/>
            <a:ext cx="3082202" cy="55156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 algn="l">
              <a:buNone/>
              <a:defRPr lang="ja-JP" altLang="en-US" sz="2400" b="1" smtClean="0">
                <a:latin typeface="Roboto" panose="02000000000000000000" pitchFamily="2" charset="0"/>
                <a:ea typeface="Yu Gothic Medium" panose="020B0400000000000000" pitchFamily="34" charset="-128"/>
              </a:defRPr>
            </a:lvl1pPr>
          </a:lstStyle>
          <a:p>
            <a:pPr marL="0" lvl="0" algn="just">
              <a:lnSpc>
                <a:spcPct val="138000"/>
              </a:lnSpc>
            </a:pPr>
            <a:r>
              <a:rPr kumimoji="1" lang="en-US" altLang="ja-JP" dirty="0"/>
              <a:t>Name</a:t>
            </a:r>
            <a:endParaRPr kumimoji="1" lang="ja-JP" altLang="en-US"/>
          </a:p>
        </p:txBody>
      </p:sp>
      <p:sp>
        <p:nvSpPr>
          <p:cNvPr id="36" name="テキスト プレースホルダー 35">
            <a:extLst>
              <a:ext uri="{FF2B5EF4-FFF2-40B4-BE49-F238E27FC236}">
                <a16:creationId xmlns:a16="http://schemas.microsoft.com/office/drawing/2014/main" id="{1C51693B-B4DA-C8F2-B89C-3BE1B7BEBC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1846" y="3472857"/>
            <a:ext cx="5994699" cy="1369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8000"/>
              </a:lnSpc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C63B4BC6-6C1A-D0F3-346F-C31C046CC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AAB64C-FEC1-0486-56B9-F1147A38EEF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3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782024-487F-F0AE-721A-67DB9B256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2D8AEDC-4FD5-BF68-1B54-7ECB17491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8747" t="34921" r="25230" b="33058"/>
          <a:stretch>
            <a:fillRect/>
          </a:stretch>
        </p:blipFill>
        <p:spPr>
          <a:xfrm>
            <a:off x="5002236" y="1309447"/>
            <a:ext cx="2196000" cy="2196000"/>
          </a:xfrm>
          <a:custGeom>
            <a:avLst/>
            <a:gdLst>
              <a:gd name="connsiteX0" fmla="*/ 1098000 w 2196000"/>
              <a:gd name="connsiteY0" fmla="*/ 0 h 2196000"/>
              <a:gd name="connsiteX1" fmla="*/ 2196000 w 2196000"/>
              <a:gd name="connsiteY1" fmla="*/ 1098000 h 2196000"/>
              <a:gd name="connsiteX2" fmla="*/ 1098000 w 2196000"/>
              <a:gd name="connsiteY2" fmla="*/ 2196000 h 2196000"/>
              <a:gd name="connsiteX3" fmla="*/ 0 w 2196000"/>
              <a:gd name="connsiteY3" fmla="*/ 1098000 h 2196000"/>
              <a:gd name="connsiteX4" fmla="*/ 1098000 w 2196000"/>
              <a:gd name="connsiteY4" fmla="*/ 0 h 21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000" h="2196000">
                <a:moveTo>
                  <a:pt x="1098000" y="0"/>
                </a:moveTo>
                <a:cubicBezTo>
                  <a:pt x="1704409" y="0"/>
                  <a:pt x="2196000" y="491591"/>
                  <a:pt x="2196000" y="1098000"/>
                </a:cubicBezTo>
                <a:cubicBezTo>
                  <a:pt x="2196000" y="1704409"/>
                  <a:pt x="1704409" y="2196000"/>
                  <a:pt x="1098000" y="2196000"/>
                </a:cubicBezTo>
                <a:cubicBezTo>
                  <a:pt x="491591" y="2196000"/>
                  <a:pt x="0" y="1704409"/>
                  <a:pt x="0" y="1098000"/>
                </a:cubicBezTo>
                <a:cubicBezTo>
                  <a:pt x="0" y="491591"/>
                  <a:pt x="491591" y="0"/>
                  <a:pt x="1098000" y="0"/>
                </a:cubicBezTo>
                <a:close/>
              </a:path>
            </a:pathLst>
          </a:cu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000B174-50F8-D48D-8497-4D9153F91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2987" t="34921" r="20989" b="33058"/>
          <a:stretch>
            <a:fillRect/>
          </a:stretch>
        </p:blipFill>
        <p:spPr>
          <a:xfrm>
            <a:off x="8450006" y="1309447"/>
            <a:ext cx="2196000" cy="2196000"/>
          </a:xfrm>
          <a:custGeom>
            <a:avLst/>
            <a:gdLst>
              <a:gd name="connsiteX0" fmla="*/ 1098000 w 2196000"/>
              <a:gd name="connsiteY0" fmla="*/ 0 h 2196000"/>
              <a:gd name="connsiteX1" fmla="*/ 2196000 w 2196000"/>
              <a:gd name="connsiteY1" fmla="*/ 1098000 h 2196000"/>
              <a:gd name="connsiteX2" fmla="*/ 1098000 w 2196000"/>
              <a:gd name="connsiteY2" fmla="*/ 2196000 h 2196000"/>
              <a:gd name="connsiteX3" fmla="*/ 0 w 2196000"/>
              <a:gd name="connsiteY3" fmla="*/ 1098000 h 2196000"/>
              <a:gd name="connsiteX4" fmla="*/ 1098000 w 2196000"/>
              <a:gd name="connsiteY4" fmla="*/ 0 h 21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000" h="2196000">
                <a:moveTo>
                  <a:pt x="1098000" y="0"/>
                </a:moveTo>
                <a:cubicBezTo>
                  <a:pt x="1704409" y="0"/>
                  <a:pt x="2196000" y="491591"/>
                  <a:pt x="2196000" y="1098000"/>
                </a:cubicBezTo>
                <a:cubicBezTo>
                  <a:pt x="2196000" y="1704409"/>
                  <a:pt x="1704409" y="2196000"/>
                  <a:pt x="1098000" y="2196000"/>
                </a:cubicBezTo>
                <a:cubicBezTo>
                  <a:pt x="491591" y="2196000"/>
                  <a:pt x="0" y="1704409"/>
                  <a:pt x="0" y="1098000"/>
                </a:cubicBezTo>
                <a:cubicBezTo>
                  <a:pt x="0" y="491591"/>
                  <a:pt x="491591" y="0"/>
                  <a:pt x="1098000" y="0"/>
                </a:cubicBezTo>
                <a:close/>
              </a:path>
            </a:pathLst>
          </a:cu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D2E18DE-8782-618D-3690-12797A328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274" t="34921" r="22703" b="33058"/>
          <a:stretch>
            <a:fillRect/>
          </a:stretch>
        </p:blipFill>
        <p:spPr>
          <a:xfrm>
            <a:off x="1554466" y="1309447"/>
            <a:ext cx="2196000" cy="2196000"/>
          </a:xfrm>
          <a:custGeom>
            <a:avLst/>
            <a:gdLst>
              <a:gd name="connsiteX0" fmla="*/ 1098000 w 2196000"/>
              <a:gd name="connsiteY0" fmla="*/ 0 h 2196000"/>
              <a:gd name="connsiteX1" fmla="*/ 2196000 w 2196000"/>
              <a:gd name="connsiteY1" fmla="*/ 1098000 h 2196000"/>
              <a:gd name="connsiteX2" fmla="*/ 1098000 w 2196000"/>
              <a:gd name="connsiteY2" fmla="*/ 2196000 h 2196000"/>
              <a:gd name="connsiteX3" fmla="*/ 0 w 2196000"/>
              <a:gd name="connsiteY3" fmla="*/ 1098000 h 2196000"/>
              <a:gd name="connsiteX4" fmla="*/ 1098000 w 2196000"/>
              <a:gd name="connsiteY4" fmla="*/ 0 h 21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000" h="2196000">
                <a:moveTo>
                  <a:pt x="1098000" y="0"/>
                </a:moveTo>
                <a:cubicBezTo>
                  <a:pt x="1704409" y="0"/>
                  <a:pt x="2196000" y="491591"/>
                  <a:pt x="2196000" y="1098000"/>
                </a:cubicBezTo>
                <a:cubicBezTo>
                  <a:pt x="2196000" y="1704409"/>
                  <a:pt x="1704409" y="2196000"/>
                  <a:pt x="1098000" y="2196000"/>
                </a:cubicBezTo>
                <a:cubicBezTo>
                  <a:pt x="491591" y="2196000"/>
                  <a:pt x="0" y="1704409"/>
                  <a:pt x="0" y="1098000"/>
                </a:cubicBezTo>
                <a:cubicBezTo>
                  <a:pt x="0" y="491591"/>
                  <a:pt x="491591" y="0"/>
                  <a:pt x="1098000" y="0"/>
                </a:cubicBezTo>
                <a:close/>
              </a:path>
            </a:pathLst>
          </a:custGeom>
        </p:spPr>
      </p:pic>
      <p:sp>
        <p:nvSpPr>
          <p:cNvPr id="22" name="テキスト プレースホルダー 35">
            <a:extLst>
              <a:ext uri="{FF2B5EF4-FFF2-40B4-BE49-F238E27FC236}">
                <a16:creationId xmlns:a16="http://schemas.microsoft.com/office/drawing/2014/main" id="{0827F7D4-34DD-28FE-A824-A464BBA6F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4466" y="4508290"/>
            <a:ext cx="219600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0" name="テキスト プレースホルダー 22">
            <a:extLst>
              <a:ext uri="{FF2B5EF4-FFF2-40B4-BE49-F238E27FC236}">
                <a16:creationId xmlns:a16="http://schemas.microsoft.com/office/drawing/2014/main" id="{0EA873A5-E2BF-5B0C-63D5-2F1901B187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4466" y="3661858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8000"/>
              </a:lnSpc>
              <a:buNone/>
              <a:defRPr sz="10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41" name="テキスト プレースホルダー 22">
            <a:extLst>
              <a:ext uri="{FF2B5EF4-FFF2-40B4-BE49-F238E27FC236}">
                <a16:creationId xmlns:a16="http://schemas.microsoft.com/office/drawing/2014/main" id="{CB06F5A9-E97C-A74F-0CA5-528DFB00777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4466" y="4021847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Name</a:t>
            </a:r>
          </a:p>
        </p:txBody>
      </p:sp>
      <p:sp>
        <p:nvSpPr>
          <p:cNvPr id="33" name="図プレースホルダー 24">
            <a:extLst>
              <a:ext uri="{FF2B5EF4-FFF2-40B4-BE49-F238E27FC236}">
                <a16:creationId xmlns:a16="http://schemas.microsoft.com/office/drawing/2014/main" id="{D4C0892F-6A67-280A-5483-4DC645D3CC7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02236" y="1309447"/>
            <a:ext cx="2196000" cy="2196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34" name="テキスト プレースホルダー 70">
            <a:extLst>
              <a:ext uri="{FF2B5EF4-FFF2-40B4-BE49-F238E27FC236}">
                <a16:creationId xmlns:a16="http://schemas.microsoft.com/office/drawing/2014/main" id="{03ECC27C-C1EE-1923-7802-4CF6CC80B6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914" y="3024290"/>
            <a:ext cx="1728000" cy="266400"/>
          </a:xfrm>
          <a:prstGeom prst="rect">
            <a:avLst/>
          </a:prstGeom>
          <a:solidFill>
            <a:schemeClr val="tx2"/>
          </a:solidFill>
        </p:spPr>
        <p:txBody>
          <a:bodyPr tIns="57600" bIns="46800"/>
          <a:lstStyle>
            <a:lvl1pPr marL="0" indent="0" algn="ctr">
              <a:buNone/>
              <a:defRPr sz="1200" b="1" i="0" u="none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5" name="図プレースホルダー 24">
            <a:extLst>
              <a:ext uri="{FF2B5EF4-FFF2-40B4-BE49-F238E27FC236}">
                <a16:creationId xmlns:a16="http://schemas.microsoft.com/office/drawing/2014/main" id="{15483A46-6013-CA1D-6421-BD98D3E782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50006" y="1309447"/>
            <a:ext cx="2196000" cy="2196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36" name="テキスト プレースホルダー 70">
            <a:extLst>
              <a:ext uri="{FF2B5EF4-FFF2-40B4-BE49-F238E27FC236}">
                <a16:creationId xmlns:a16="http://schemas.microsoft.com/office/drawing/2014/main" id="{39C1ED56-BA40-8C52-6DD8-BA224CF0B2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75684" y="3024290"/>
            <a:ext cx="1728000" cy="266400"/>
          </a:xfrm>
          <a:prstGeom prst="rect">
            <a:avLst/>
          </a:prstGeom>
          <a:solidFill>
            <a:schemeClr val="tx2"/>
          </a:solidFill>
        </p:spPr>
        <p:txBody>
          <a:bodyPr tIns="57600" bIns="46800"/>
          <a:lstStyle>
            <a:lvl1pPr marL="0" indent="0" algn="ctr">
              <a:buNone/>
              <a:defRPr sz="1200" b="1" i="0" u="none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0FB263E8-6AC2-1E1F-31D3-9B83DF92FF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54466" y="1309447"/>
            <a:ext cx="2196000" cy="2196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30" name="テキスト プレースホルダー 70">
            <a:extLst>
              <a:ext uri="{FF2B5EF4-FFF2-40B4-BE49-F238E27FC236}">
                <a16:creationId xmlns:a16="http://schemas.microsoft.com/office/drawing/2014/main" id="{65C96D58-CF9E-9D3B-751F-1F51E672A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0144" y="3024290"/>
            <a:ext cx="1728000" cy="266400"/>
          </a:xfrm>
          <a:prstGeom prst="rect">
            <a:avLst/>
          </a:prstGeom>
          <a:solidFill>
            <a:schemeClr val="tx2"/>
          </a:solidFill>
        </p:spPr>
        <p:txBody>
          <a:bodyPr tIns="57600" bIns="46800"/>
          <a:lstStyle>
            <a:lvl1pPr marL="0" indent="0" algn="ctr">
              <a:buNone/>
              <a:defRPr sz="1200" b="1" i="0" u="none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734477A-DD42-A776-048A-4E7EB178EF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4" name="テキスト プレースホルダー 35">
            <a:extLst>
              <a:ext uri="{FF2B5EF4-FFF2-40B4-BE49-F238E27FC236}">
                <a16:creationId xmlns:a16="http://schemas.microsoft.com/office/drawing/2014/main" id="{FDAA3B6B-E963-0DED-E81C-C1C86135A4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02236" y="4508290"/>
            <a:ext cx="219600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22">
            <a:extLst>
              <a:ext uri="{FF2B5EF4-FFF2-40B4-BE49-F238E27FC236}">
                <a16:creationId xmlns:a16="http://schemas.microsoft.com/office/drawing/2014/main" id="{0B1BD40E-47AF-41E4-EF8B-D578C451CA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2236" y="3661858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8000"/>
              </a:lnSpc>
              <a:buNone/>
              <a:defRPr sz="10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46" name="テキスト プレースホルダー 22">
            <a:extLst>
              <a:ext uri="{FF2B5EF4-FFF2-40B4-BE49-F238E27FC236}">
                <a16:creationId xmlns:a16="http://schemas.microsoft.com/office/drawing/2014/main" id="{66F5CE21-E5E5-0C40-FC17-0A360A952A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2236" y="4021847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Name</a:t>
            </a:r>
          </a:p>
        </p:txBody>
      </p:sp>
      <p:sp>
        <p:nvSpPr>
          <p:cNvPr id="47" name="テキスト プレースホルダー 35">
            <a:extLst>
              <a:ext uri="{FF2B5EF4-FFF2-40B4-BE49-F238E27FC236}">
                <a16:creationId xmlns:a16="http://schemas.microsoft.com/office/drawing/2014/main" id="{792A412C-D5A7-A99A-1C0A-C78716C3551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50006" y="4508290"/>
            <a:ext cx="219600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8" name="テキスト プレースホルダー 22">
            <a:extLst>
              <a:ext uri="{FF2B5EF4-FFF2-40B4-BE49-F238E27FC236}">
                <a16:creationId xmlns:a16="http://schemas.microsoft.com/office/drawing/2014/main" id="{AC1AF94A-4C27-29E5-E0DE-A1A81C27CD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0006" y="3661858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8000"/>
              </a:lnSpc>
              <a:buNone/>
              <a:defRPr sz="10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49" name="テキスト プレースホルダー 22">
            <a:extLst>
              <a:ext uri="{FF2B5EF4-FFF2-40B4-BE49-F238E27FC236}">
                <a16:creationId xmlns:a16="http://schemas.microsoft.com/office/drawing/2014/main" id="{D6CE7693-4FCE-C602-BC89-155D1D861C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50006" y="4021847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Name</a:t>
            </a:r>
          </a:p>
        </p:txBody>
      </p:sp>
      <p:sp>
        <p:nvSpPr>
          <p:cNvPr id="50" name="テキスト プレースホルダー 3">
            <a:extLst>
              <a:ext uri="{FF2B5EF4-FFF2-40B4-BE49-F238E27FC236}">
                <a16:creationId xmlns:a16="http://schemas.microsoft.com/office/drawing/2014/main" id="{C972D750-51BD-39D3-9107-51CB213B23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C4C2D-D412-8CF8-AE67-A17FBB3F4AB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9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Half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0ACB047-B717-28E6-99DD-DD21E57F1F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9D166A-181A-6583-1C08-95D0D1766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縦書きテキスト プレースホルダー 5">
            <a:extLst>
              <a:ext uri="{FF2B5EF4-FFF2-40B4-BE49-F238E27FC236}">
                <a16:creationId xmlns:a16="http://schemas.microsoft.com/office/drawing/2014/main" id="{5AC25E84-C6D6-06C9-F121-60BAA1C4DEF2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3240024" y="3191479"/>
            <a:ext cx="5711952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 spc="20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Slide title goes here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E427C2F-D214-01C5-86A1-AA4A12DD31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97242-C7C8-73D4-024E-567AC68A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B06FC-F7FF-BB23-5A61-084B4F24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012033-2FA9-9AF0-A1CE-76C006AB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DEE12D-49F7-F335-86AB-0055C377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EF9D94-B05E-E8DC-CDAE-9B0786FF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72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823E29B6-2906-F532-0EC2-AE4CB36E9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725CE2AE-26F5-8E9B-7F58-0E9FFCFA17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10" name="テキスト プレースホルダー 70">
            <a:extLst>
              <a:ext uri="{FF2B5EF4-FFF2-40B4-BE49-F238E27FC236}">
                <a16:creationId xmlns:a16="http://schemas.microsoft.com/office/drawing/2014/main" id="{D255EA04-B860-6939-1BEA-49A4331A0C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1154" y="2236161"/>
            <a:ext cx="4556703" cy="107499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1" name="テキスト プレースホルダー 70">
            <a:extLst>
              <a:ext uri="{FF2B5EF4-FFF2-40B4-BE49-F238E27FC236}">
                <a16:creationId xmlns:a16="http://schemas.microsoft.com/office/drawing/2014/main" id="{0487190C-BBDC-DA3D-6391-B23FB20B1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1154" y="3504366"/>
            <a:ext cx="4556682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2" name="テキスト プレースホルダー 70">
            <a:extLst>
              <a:ext uri="{FF2B5EF4-FFF2-40B4-BE49-F238E27FC236}">
                <a16:creationId xmlns:a16="http://schemas.microsoft.com/office/drawing/2014/main" id="{450CC088-05C4-3129-C5E8-45BFE65AF6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154" y="1809307"/>
            <a:ext cx="4556682" cy="36048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831FB0E-358D-C066-564E-7A2CD9D38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703226BF-906F-F96B-EE9C-6D5785BA4E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9978DBA-ABAC-821F-9ECE-25C352E9873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990598" y="6446093"/>
            <a:ext cx="4114800" cy="365125"/>
          </a:xfrm>
        </p:spPr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プレースホルダー 70">
            <a:extLst>
              <a:ext uri="{FF2B5EF4-FFF2-40B4-BE49-F238E27FC236}">
                <a16:creationId xmlns:a16="http://schemas.microsoft.com/office/drawing/2014/main" id="{CA4D691B-F2D9-9235-0F63-44BDCCC2D4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647" y="1129907"/>
            <a:ext cx="8548848" cy="62938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4" name="テキスト プレースホルダー 70">
            <a:extLst>
              <a:ext uri="{FF2B5EF4-FFF2-40B4-BE49-F238E27FC236}">
                <a16:creationId xmlns:a16="http://schemas.microsoft.com/office/drawing/2014/main" id="{B5E7AA2D-0238-BAF8-F012-BB4F9A60E5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2647" y="648081"/>
            <a:ext cx="8548848" cy="437670"/>
          </a:xfrm>
          <a:prstGeom prst="rect">
            <a:avLst/>
          </a:prstGeom>
          <a:noFill/>
        </p:spPr>
        <p:txBody>
          <a:bodyPr lIns="0" tIns="118800" rIns="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4DDE70-98C1-9592-D62B-51E3AF535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6520E69B-976E-914E-B5C7-83090139BD8C}"/>
              </a:ext>
            </a:extLst>
          </p:cNvPr>
          <p:cNvSpPr txBox="1">
            <a:spLocks/>
          </p:cNvSpPr>
          <p:nvPr userDrawn="1"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b="0" i="0" kern="1200">
                <a:solidFill>
                  <a:schemeClr val="tx1">
                    <a:tint val="7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385DE7F-1695-2F67-B280-7C9595A90C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586748D-AC8D-550E-4F28-AC14D7CD155F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2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271BE50-C332-82FD-22E3-B1598519A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7466DB-E48E-1417-A41E-3E593E8B8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テキスト プレースホルダー 70">
            <a:extLst>
              <a:ext uri="{FF2B5EF4-FFF2-40B4-BE49-F238E27FC236}">
                <a16:creationId xmlns:a16="http://schemas.microsoft.com/office/drawing/2014/main" id="{A4A8DCBC-2798-1E76-DB0A-7F638EBF74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647" y="1129907"/>
            <a:ext cx="8548848" cy="62938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5" name="テキスト プレースホルダー 70">
            <a:extLst>
              <a:ext uri="{FF2B5EF4-FFF2-40B4-BE49-F238E27FC236}">
                <a16:creationId xmlns:a16="http://schemas.microsoft.com/office/drawing/2014/main" id="{F765EED0-0081-E570-071C-B59CA173CA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2647" y="648081"/>
            <a:ext cx="8548848" cy="437670"/>
          </a:xfrm>
          <a:prstGeom prst="rect">
            <a:avLst/>
          </a:prstGeom>
          <a:noFill/>
        </p:spPr>
        <p:txBody>
          <a:bodyPr lIns="0" tIns="118800" rIns="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7E17486A-A9EA-C20B-6968-967FB1C187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CD113A-2D10-6D8E-9431-F4349A772FD2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63ABC6B6-BE1A-3155-4B0D-D523987E2350}"/>
              </a:ext>
            </a:extLst>
          </p:cNvPr>
          <p:cNvSpPr/>
          <p:nvPr userDrawn="1"/>
        </p:nvSpPr>
        <p:spPr>
          <a:xfrm>
            <a:off x="2330589" y="1175212"/>
            <a:ext cx="3593128" cy="2080938"/>
          </a:xfrm>
          <a:prstGeom prst="roundRect">
            <a:avLst>
              <a:gd name="adj" fmla="val 5952"/>
            </a:avLst>
          </a:prstGeom>
          <a:solidFill>
            <a:schemeClr val="bg1">
              <a:lumMod val="95000"/>
            </a:schemeClr>
          </a:solidFill>
          <a:ln w="444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22">
            <a:extLst>
              <a:ext uri="{FF2B5EF4-FFF2-40B4-BE49-F238E27FC236}">
                <a16:creationId xmlns:a16="http://schemas.microsoft.com/office/drawing/2014/main" id="{FD9EB4F2-2FB2-B3F8-592D-3DFFF38633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89938" y="1805314"/>
            <a:ext cx="2874430" cy="820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z="1200" b="1" i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0" name="テキスト プレースホルダー 22">
            <a:extLst>
              <a:ext uri="{FF2B5EF4-FFF2-40B4-BE49-F238E27FC236}">
                <a16:creationId xmlns:a16="http://schemas.microsoft.com/office/drawing/2014/main" id="{70FE5B1B-1D9F-94D8-0EDD-119FDA0278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7998" y="754874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1AE0EA4-52EC-3F9E-75AC-DD216AA02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56E8F5C2-0D85-C3F4-5955-214709447AF8}"/>
              </a:ext>
            </a:extLst>
          </p:cNvPr>
          <p:cNvSpPr/>
          <p:nvPr userDrawn="1"/>
        </p:nvSpPr>
        <p:spPr>
          <a:xfrm>
            <a:off x="6262932" y="1175212"/>
            <a:ext cx="3593128" cy="2080938"/>
          </a:xfrm>
          <a:prstGeom prst="roundRect">
            <a:avLst>
              <a:gd name="adj" fmla="val 5952"/>
            </a:avLst>
          </a:prstGeom>
          <a:solidFill>
            <a:schemeClr val="tx1"/>
          </a:solidFill>
          <a:ln w="44450">
            <a:solidFill>
              <a:srgbClr val="D4D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1F0A5D60-BEA2-56F6-32E7-05EA3D0F6104}"/>
              </a:ext>
            </a:extLst>
          </p:cNvPr>
          <p:cNvSpPr/>
          <p:nvPr userDrawn="1"/>
        </p:nvSpPr>
        <p:spPr>
          <a:xfrm>
            <a:off x="2330589" y="3601850"/>
            <a:ext cx="3593128" cy="2080938"/>
          </a:xfrm>
          <a:prstGeom prst="roundRect">
            <a:avLst>
              <a:gd name="adj" fmla="val 5952"/>
            </a:avLst>
          </a:prstGeom>
          <a:solidFill>
            <a:schemeClr val="bg1">
              <a:lumMod val="95000"/>
            </a:schemeClr>
          </a:solidFill>
          <a:ln w="444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F3BC100E-A57F-9A0C-D198-AB02E604ADEF}"/>
              </a:ext>
            </a:extLst>
          </p:cNvPr>
          <p:cNvSpPr/>
          <p:nvPr userDrawn="1"/>
        </p:nvSpPr>
        <p:spPr>
          <a:xfrm>
            <a:off x="6262932" y="3601850"/>
            <a:ext cx="3593128" cy="2080938"/>
          </a:xfrm>
          <a:prstGeom prst="roundRect">
            <a:avLst>
              <a:gd name="adj" fmla="val 5952"/>
            </a:avLst>
          </a:prstGeom>
          <a:solidFill>
            <a:schemeClr val="bg1">
              <a:lumMod val="95000"/>
            </a:schemeClr>
          </a:solidFill>
          <a:ln w="444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06B240B-ACF7-E0BC-03AA-1C5AB80DDE06}"/>
              </a:ext>
            </a:extLst>
          </p:cNvPr>
          <p:cNvCxnSpPr>
            <a:cxnSpLocks/>
          </p:cNvCxnSpPr>
          <p:nvPr userDrawn="1"/>
        </p:nvCxnSpPr>
        <p:spPr>
          <a:xfrm>
            <a:off x="2330591" y="3429000"/>
            <a:ext cx="753081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8A5FF3C-6C57-28CA-E2F8-D29F9241AB0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186642"/>
            <a:ext cx="0" cy="442341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22">
            <a:extLst>
              <a:ext uri="{FF2B5EF4-FFF2-40B4-BE49-F238E27FC236}">
                <a16:creationId xmlns:a16="http://schemas.microsoft.com/office/drawing/2014/main" id="{ED7234B2-9FBB-B51B-BBE3-D86165C25D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7998" y="5695517"/>
            <a:ext cx="2196000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6D98F7D7-6673-C9A8-AD71-D4EB2E693A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37793" y="3228726"/>
            <a:ext cx="1570716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4" name="テキスト プレースホルダー 22">
            <a:extLst>
              <a:ext uri="{FF2B5EF4-FFF2-40B4-BE49-F238E27FC236}">
                <a16:creationId xmlns:a16="http://schemas.microsoft.com/office/drawing/2014/main" id="{A3EE6C88-514C-12E6-EDA2-26A5D34453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491" y="3228726"/>
            <a:ext cx="1570716" cy="303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buNone/>
              <a:defRPr sz="14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7" name="テキスト プレースホルダー 22">
            <a:extLst>
              <a:ext uri="{FF2B5EF4-FFF2-40B4-BE49-F238E27FC236}">
                <a16:creationId xmlns:a16="http://schemas.microsoft.com/office/drawing/2014/main" id="{553C057D-A0BB-D9F7-4C44-897466445E1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89938" y="4231952"/>
            <a:ext cx="2874430" cy="820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z="1200" b="1" i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8" name="テキスト プレースホルダー 22">
            <a:extLst>
              <a:ext uri="{FF2B5EF4-FFF2-40B4-BE49-F238E27FC236}">
                <a16:creationId xmlns:a16="http://schemas.microsoft.com/office/drawing/2014/main" id="{7A998D0C-B234-D2A4-3A13-63433E7403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22281" y="4231952"/>
            <a:ext cx="2874430" cy="820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z="1200" b="1" i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0" name="テキスト プレースホルダー 22">
            <a:extLst>
              <a:ext uri="{FF2B5EF4-FFF2-40B4-BE49-F238E27FC236}">
                <a16:creationId xmlns:a16="http://schemas.microsoft.com/office/drawing/2014/main" id="{1DE7F35D-6C35-8E35-086F-8C7050E52D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22281" y="1805314"/>
            <a:ext cx="2874430" cy="8207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z="1200" b="1" i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1" name="テキスト プレースホルダー 3">
            <a:extLst>
              <a:ext uri="{FF2B5EF4-FFF2-40B4-BE49-F238E27FC236}">
                <a16:creationId xmlns:a16="http://schemas.microsoft.com/office/drawing/2014/main" id="{CE10E33D-9565-EE5C-3AE2-AB2E6981AE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2" name="フッター プレースホルダー 31">
            <a:extLst>
              <a:ext uri="{FF2B5EF4-FFF2-40B4-BE49-F238E27FC236}">
                <a16:creationId xmlns:a16="http://schemas.microsoft.com/office/drawing/2014/main" id="{618B990E-E117-B1E2-538B-87B10F32381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6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15FFB9D-6EEC-48E5-87B4-69FBA25A0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0ADC46E-0CDC-8FC3-576F-33F06E6B3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縦書きテキスト プレースホルダー 5">
            <a:extLst>
              <a:ext uri="{FF2B5EF4-FFF2-40B4-BE49-F238E27FC236}">
                <a16:creationId xmlns:a16="http://schemas.microsoft.com/office/drawing/2014/main" id="{81571EDC-F8BE-3E8E-564E-2C38A3A49380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252603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1" name="テキスト プレースホルダー 70">
            <a:extLst>
              <a:ext uri="{FF2B5EF4-FFF2-40B4-BE49-F238E27FC236}">
                <a16:creationId xmlns:a16="http://schemas.microsoft.com/office/drawing/2014/main" id="{3EFE8F33-364A-3711-B596-14F4048450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2603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2" name="図プレースホルダー 16">
            <a:extLst>
              <a:ext uri="{FF2B5EF4-FFF2-40B4-BE49-F238E27FC236}">
                <a16:creationId xmlns:a16="http://schemas.microsoft.com/office/drawing/2014/main" id="{BD8AD9D1-28C7-595A-BBBF-FC48C9ECF43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99713" y="1346200"/>
            <a:ext cx="6137986" cy="3955561"/>
          </a:xfrm>
          <a:prstGeom prst="roundRect">
            <a:avLst>
              <a:gd name="adj" fmla="val 2050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3A9F8BA0-222D-706A-E33C-08C5B6CF89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8ECD4C45-A115-E7D3-40A4-3DF1223163F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3EBABB-D6D6-EDAD-9917-62CC823D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B35702-DB89-44CA-94B7-4DA297249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C1B419A3-E75C-2D4E-7C5A-8DDCCE983D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7" name="図プレースホルダー 16">
            <a:extLst>
              <a:ext uri="{FF2B5EF4-FFF2-40B4-BE49-F238E27FC236}">
                <a16:creationId xmlns:a16="http://schemas.microsoft.com/office/drawing/2014/main" id="{1AE4247D-4EB8-31A3-3766-DA6837CE1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44863" y="1396539"/>
            <a:ext cx="3235568" cy="6973738"/>
          </a:xfrm>
          <a:prstGeom prst="roundRect">
            <a:avLst>
              <a:gd name="adj" fmla="val 13176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8" name="縦書きテキスト プレースホルダー 5">
            <a:extLst>
              <a:ext uri="{FF2B5EF4-FFF2-40B4-BE49-F238E27FC236}">
                <a16:creationId xmlns:a16="http://schemas.microsoft.com/office/drawing/2014/main" id="{AD0201AB-AC95-C17C-9B00-9667C67BC24C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252603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9" name="テキスト プレースホルダー 70">
            <a:extLst>
              <a:ext uri="{FF2B5EF4-FFF2-40B4-BE49-F238E27FC236}">
                <a16:creationId xmlns:a16="http://schemas.microsoft.com/office/drawing/2014/main" id="{9DCE1E78-060C-45F3-0CB3-FE486DE8A4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2603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5502CD5A-4554-697E-D5D5-B63C91B6564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60B93E-0F3F-AE92-2CA5-02F619384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44D8E392-0D47-6589-8DCD-33D89519EB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6" name="縦書きテキスト プレースホルダー 5">
            <a:extLst>
              <a:ext uri="{FF2B5EF4-FFF2-40B4-BE49-F238E27FC236}">
                <a16:creationId xmlns:a16="http://schemas.microsoft.com/office/drawing/2014/main" id="{7242BDC2-E673-A6D0-89F4-0B375E254EB1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252603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" name="テキスト プレースホルダー 70">
            <a:extLst>
              <a:ext uri="{FF2B5EF4-FFF2-40B4-BE49-F238E27FC236}">
                <a16:creationId xmlns:a16="http://schemas.microsoft.com/office/drawing/2014/main" id="{DE53B20A-10E8-DC0F-D45B-72C9EDCC2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2603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E452CB-C511-4C22-11B3-AAD3449BF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6F0F7CEE-C995-0AEA-FA51-7CDA443CCEB9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  <p:sp>
        <p:nvSpPr>
          <p:cNvPr id="9" name="図プレースホルダー 16">
            <a:extLst>
              <a:ext uri="{FF2B5EF4-FFF2-40B4-BE49-F238E27FC236}">
                <a16:creationId xmlns:a16="http://schemas.microsoft.com/office/drawing/2014/main" id="{E85BFFE1-B2B9-677F-FBBD-6F2911167C0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9345" y="1657350"/>
            <a:ext cx="5360670" cy="3557132"/>
          </a:xfrm>
          <a:prstGeom prst="roundRect">
            <a:avLst>
              <a:gd name="adj" fmla="val 9561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0085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C94F8F-A58F-8B91-84DC-948CE23B2B18}"/>
              </a:ext>
            </a:extLst>
          </p:cNvPr>
          <p:cNvSpPr/>
          <p:nvPr userDrawn="1"/>
        </p:nvSpPr>
        <p:spPr>
          <a:xfrm>
            <a:off x="6085639" y="1"/>
            <a:ext cx="61063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ja-JP" dirty="0"/>
          </a:p>
          <a:p>
            <a:pPr algn="ctr">
              <a:lnSpc>
                <a:spcPct val="120000"/>
              </a:lnSpc>
            </a:pPr>
            <a:endParaRPr kumimoji="1" lang="ja-JP" altLang="en-US"/>
          </a:p>
        </p:txBody>
      </p:sp>
      <p:sp>
        <p:nvSpPr>
          <p:cNvPr id="26" name="縦書きテキスト プレースホルダー 5">
            <a:extLst>
              <a:ext uri="{FF2B5EF4-FFF2-40B4-BE49-F238E27FC236}">
                <a16:creationId xmlns:a16="http://schemas.microsoft.com/office/drawing/2014/main" id="{46233870-4DB0-CBDB-AC14-AD77AF7E8EE2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80048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テキスト プレースホルダー 70">
            <a:extLst>
              <a:ext uri="{FF2B5EF4-FFF2-40B4-BE49-F238E27FC236}">
                <a16:creationId xmlns:a16="http://schemas.microsoft.com/office/drawing/2014/main" id="{F64B37F3-96B5-CA7E-D83A-861ED6BBE1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0048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rgbClr val="D4DBDC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6687CB3-D917-83BD-6472-020D53FDA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6" r="17744"/>
          <a:stretch/>
        </p:blipFill>
        <p:spPr>
          <a:xfrm>
            <a:off x="-1" y="0"/>
            <a:ext cx="6109369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2ABBCA5-ABDD-B7FC-10A8-51642FD1C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4" name="図プレースホルダー 16">
            <a:extLst>
              <a:ext uri="{FF2B5EF4-FFF2-40B4-BE49-F238E27FC236}">
                <a16:creationId xmlns:a16="http://schemas.microsoft.com/office/drawing/2014/main" id="{622CF332-F3EC-06F1-531C-EA16B35B4C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61585" y="2039832"/>
            <a:ext cx="4107046" cy="2648900"/>
          </a:xfrm>
          <a:prstGeom prst="roundRect">
            <a:avLst>
              <a:gd name="adj" fmla="val 2050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25" name="図プレースホルダー 16">
            <a:extLst>
              <a:ext uri="{FF2B5EF4-FFF2-40B4-BE49-F238E27FC236}">
                <a16:creationId xmlns:a16="http://schemas.microsoft.com/office/drawing/2014/main" id="{CACFA8EB-8A39-1251-FD9B-BA87D8E5DF9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6903" y="2837792"/>
            <a:ext cx="1120359" cy="2442889"/>
          </a:xfrm>
          <a:prstGeom prst="roundRect">
            <a:avLst>
              <a:gd name="adj" fmla="val 11118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88B97A72-CF89-F781-84E8-CA4E501CD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29" name="フッター プレースホルダー 28">
            <a:extLst>
              <a:ext uri="{FF2B5EF4-FFF2-40B4-BE49-F238E27FC236}">
                <a16:creationId xmlns:a16="http://schemas.microsoft.com/office/drawing/2014/main" id="{001B6DF0-D4FC-D735-B012-A43C383EA81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990598" y="6446093"/>
            <a:ext cx="4114800" cy="365125"/>
          </a:xfrm>
        </p:spPr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37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1BBA6F-F321-3448-54B7-EFEA71114DE0}"/>
              </a:ext>
            </a:extLst>
          </p:cNvPr>
          <p:cNvSpPr/>
          <p:nvPr userDrawn="1"/>
        </p:nvSpPr>
        <p:spPr>
          <a:xfrm>
            <a:off x="6085639" y="1"/>
            <a:ext cx="61063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ja-JP" dirty="0"/>
          </a:p>
          <a:p>
            <a:pPr algn="ctr">
              <a:lnSpc>
                <a:spcPct val="120000"/>
              </a:lnSpc>
            </a:pPr>
            <a:endParaRPr kumimoji="1" lang="ja-JP" altLang="en-US"/>
          </a:p>
        </p:txBody>
      </p:sp>
      <p:sp>
        <p:nvSpPr>
          <p:cNvPr id="5" name="縦書きテキスト プレースホルダー 5">
            <a:extLst>
              <a:ext uri="{FF2B5EF4-FFF2-40B4-BE49-F238E27FC236}">
                <a16:creationId xmlns:a16="http://schemas.microsoft.com/office/drawing/2014/main" id="{6A3C4BA7-737A-6FDE-685D-13DE538E33B5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80048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" name="テキスト プレースホルダー 70">
            <a:extLst>
              <a:ext uri="{FF2B5EF4-FFF2-40B4-BE49-F238E27FC236}">
                <a16:creationId xmlns:a16="http://schemas.microsoft.com/office/drawing/2014/main" id="{F183C5B5-1C49-F094-B20D-C421480788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0048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rgbClr val="D4DBDC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E83BE3-38CF-10AB-4489-5FDFC474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6" r="17744"/>
          <a:stretch/>
        </p:blipFill>
        <p:spPr>
          <a:xfrm>
            <a:off x="-1" y="0"/>
            <a:ext cx="6109369" cy="6858000"/>
          </a:xfrm>
          <a:prstGeom prst="rect">
            <a:avLst/>
          </a:prstGeom>
        </p:spPr>
      </p:pic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7EE72918-8730-50FF-7A03-7B48287877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0991EA9-B019-7B5A-46B8-868AFF3F6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図プレースホルダー 16">
            <a:extLst>
              <a:ext uri="{FF2B5EF4-FFF2-40B4-BE49-F238E27FC236}">
                <a16:creationId xmlns:a16="http://schemas.microsoft.com/office/drawing/2014/main" id="{AE0E3EDA-A7B2-CA43-28E9-B8A12F914CB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27225" y="1130301"/>
            <a:ext cx="2248147" cy="4860924"/>
          </a:xfrm>
          <a:prstGeom prst="roundRect">
            <a:avLst>
              <a:gd name="adj" fmla="val 13176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3990CB4A-144D-BE40-B13A-4CF16AE90B1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990598" y="6446093"/>
            <a:ext cx="4114800" cy="365125"/>
          </a:xfrm>
        </p:spPr>
        <p:txBody>
          <a:bodyPr/>
          <a:lstStyle/>
          <a:p>
            <a:r>
              <a:rPr lang="en" altLang="ja-JP" dirty="0">
                <a:ea typeface="Roboto Light" panose="02000000000000000000" pitchFamily="2" charset="0"/>
              </a:rPr>
              <a:t>© 2022 DEZAPURE,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0313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AD85AFF-57CB-5D10-060E-E1787BEB2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6" r="17744"/>
          <a:stretch/>
        </p:blipFill>
        <p:spPr>
          <a:xfrm>
            <a:off x="-1" y="0"/>
            <a:ext cx="610936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E81854-5CC5-CC91-32CE-ABF6AA8788F9}"/>
              </a:ext>
            </a:extLst>
          </p:cNvPr>
          <p:cNvSpPr/>
          <p:nvPr userDrawn="1"/>
        </p:nvSpPr>
        <p:spPr>
          <a:xfrm>
            <a:off x="6085639" y="1"/>
            <a:ext cx="61063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en-US" altLang="ja-JP" dirty="0"/>
          </a:p>
          <a:p>
            <a:pPr algn="ctr">
              <a:lnSpc>
                <a:spcPct val="120000"/>
              </a:lnSpc>
            </a:pPr>
            <a:endParaRPr kumimoji="1" lang="ja-JP" altLang="en-US"/>
          </a:p>
        </p:txBody>
      </p:sp>
      <p:sp>
        <p:nvSpPr>
          <p:cNvPr id="5" name="縦書きテキスト プレースホルダー 5">
            <a:extLst>
              <a:ext uri="{FF2B5EF4-FFF2-40B4-BE49-F238E27FC236}">
                <a16:creationId xmlns:a16="http://schemas.microsoft.com/office/drawing/2014/main" id="{AE85B325-1369-156E-AFA5-C078DE76A0B5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7080048" y="2217456"/>
            <a:ext cx="4452854" cy="529907"/>
          </a:xfrm>
          <a:prstGeom prst="rect">
            <a:avLst/>
          </a:prstGeom>
        </p:spPr>
        <p:txBody>
          <a:bodyPr vert="horz" t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 spc="20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>
                <a:solidFill>
                  <a:srgbClr val="D4DBDC"/>
                </a:solidFill>
              </a:defRPr>
            </a:lvl2pPr>
            <a:lvl3pPr marL="914400" indent="0">
              <a:buNone/>
              <a:defRPr>
                <a:solidFill>
                  <a:srgbClr val="D4DBDC"/>
                </a:solidFill>
              </a:defRPr>
            </a:lvl3pPr>
            <a:lvl4pPr marL="1371600" indent="0">
              <a:buNone/>
              <a:defRPr>
                <a:solidFill>
                  <a:srgbClr val="D4DBDC"/>
                </a:solidFill>
              </a:defRPr>
            </a:lvl4pPr>
            <a:lvl5pPr marL="1828800" indent="0">
              <a:buNone/>
              <a:defRPr>
                <a:solidFill>
                  <a:srgbClr val="D4DBDC"/>
                </a:solidFill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" name="テキスト プレースホルダー 70">
            <a:extLst>
              <a:ext uri="{FF2B5EF4-FFF2-40B4-BE49-F238E27FC236}">
                <a16:creationId xmlns:a16="http://schemas.microsoft.com/office/drawing/2014/main" id="{5FCAEADF-9B75-6D09-1381-F721034D40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0048" y="2954758"/>
            <a:ext cx="4452854" cy="1496926"/>
          </a:xfrm>
          <a:prstGeom prst="rect">
            <a:avLst/>
          </a:prstGeom>
          <a:noFill/>
        </p:spPr>
        <p:txBody>
          <a:bodyPr lIns="90000" tIns="118800" rIns="900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50" b="0" i="0" u="none">
                <a:solidFill>
                  <a:srgbClr val="D4DBDC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882D00F1-4BDC-0C0C-0812-0A61AC9D9F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9" name="図プレースホルダー 16">
            <a:extLst>
              <a:ext uri="{FF2B5EF4-FFF2-40B4-BE49-F238E27FC236}">
                <a16:creationId xmlns:a16="http://schemas.microsoft.com/office/drawing/2014/main" id="{C8B956BE-00D8-7D17-63E3-6BCECFCAEFE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6450" y="1971675"/>
            <a:ext cx="4594225" cy="3032125"/>
          </a:xfrm>
          <a:prstGeom prst="roundRect">
            <a:avLst>
              <a:gd name="adj" fmla="val 8653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7C3478-8133-EB8F-E8AF-56ABF44C9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4B0F4BEF-70DC-74A5-CCC2-B134A0D215A4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990598" y="6446093"/>
            <a:ext cx="4114800" cy="365125"/>
          </a:xfrm>
        </p:spPr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9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C83B6-E1AF-B7C6-6B39-EB4DC977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79BDB8-C8C6-6EA3-BE17-C5D7EB62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CF9682-BD85-A356-5AA7-EA107025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3AAC46-0A82-6088-4E08-D48CB167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532E1F-CCE6-2B74-9AC6-E9EB4B7D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93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Parall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163C267E-B5B5-7787-C58A-00AACF9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301" y="1919958"/>
            <a:ext cx="3086100" cy="21971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3D19F26-9DFD-9F05-0A3D-C395A04CAD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5425" y="1919958"/>
            <a:ext cx="3086100" cy="21971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CB4E976-A0C8-78B4-8036-8C4583357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550" y="1919958"/>
            <a:ext cx="3086100" cy="2197100"/>
          </a:xfrm>
          <a:prstGeom prst="rect">
            <a:avLst/>
          </a:prstGeom>
        </p:spPr>
      </p:pic>
      <p:sp>
        <p:nvSpPr>
          <p:cNvPr id="16" name="図プレースホルダー 16">
            <a:extLst>
              <a:ext uri="{FF2B5EF4-FFF2-40B4-BE49-F238E27FC236}">
                <a16:creationId xmlns:a16="http://schemas.microsoft.com/office/drawing/2014/main" id="{A66F572D-E9CF-7C88-5076-78A48B1B8E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30301" y="1919958"/>
            <a:ext cx="3081150" cy="22039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17" name="図プレースホルダー 16">
            <a:extLst>
              <a:ext uri="{FF2B5EF4-FFF2-40B4-BE49-F238E27FC236}">
                <a16:creationId xmlns:a16="http://schemas.microsoft.com/office/drawing/2014/main" id="{DB26F965-4865-D223-1EA9-F56B57DC7FF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55425" y="1919958"/>
            <a:ext cx="3081150" cy="22039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18" name="図プレースホルダー 16">
            <a:extLst>
              <a:ext uri="{FF2B5EF4-FFF2-40B4-BE49-F238E27FC236}">
                <a16:creationId xmlns:a16="http://schemas.microsoft.com/office/drawing/2014/main" id="{0603BB44-35FD-8383-47A7-E5FECEB248A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980550" y="1919958"/>
            <a:ext cx="3081150" cy="22039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27E1DC6D-92E7-61BE-8E6A-EABD4AD07F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48885" y="4394065"/>
            <a:ext cx="274448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22" name="テキスト プレースホルダー 22">
            <a:extLst>
              <a:ext uri="{FF2B5EF4-FFF2-40B4-BE49-F238E27FC236}">
                <a16:creationId xmlns:a16="http://schemas.microsoft.com/office/drawing/2014/main" id="{06137E72-9368-FBEE-4371-F8CB7CEF053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23760" y="4394065"/>
            <a:ext cx="274448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9" name="テキスト プレースホルダー 35">
            <a:extLst>
              <a:ext uri="{FF2B5EF4-FFF2-40B4-BE49-F238E27FC236}">
                <a16:creationId xmlns:a16="http://schemas.microsoft.com/office/drawing/2014/main" id="{5CA533F0-69AB-211D-CB37-DD27555C4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80226" y="4838733"/>
            <a:ext cx="274448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0" name="テキスト プレースホルダー 22">
            <a:extLst>
              <a:ext uri="{FF2B5EF4-FFF2-40B4-BE49-F238E27FC236}">
                <a16:creationId xmlns:a16="http://schemas.microsoft.com/office/drawing/2014/main" id="{73371856-7EA1-83B8-52C7-2B61C3329D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80226" y="4394065"/>
            <a:ext cx="2744480" cy="30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015827-175F-4402-9481-6B10FAE0D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テキスト プレースホルダー 70">
            <a:extLst>
              <a:ext uri="{FF2B5EF4-FFF2-40B4-BE49-F238E27FC236}">
                <a16:creationId xmlns:a16="http://schemas.microsoft.com/office/drawing/2014/main" id="{B0AFEAC8-EA16-B702-C37D-7FDE93E14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647" y="1129907"/>
            <a:ext cx="8548848" cy="62938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0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5" name="テキスト プレースホルダー 70">
            <a:extLst>
              <a:ext uri="{FF2B5EF4-FFF2-40B4-BE49-F238E27FC236}">
                <a16:creationId xmlns:a16="http://schemas.microsoft.com/office/drawing/2014/main" id="{FA143088-D43A-4FC7-CEAA-FE119BB046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2647" y="648081"/>
            <a:ext cx="8548848" cy="437670"/>
          </a:xfrm>
          <a:prstGeom prst="rect">
            <a:avLst/>
          </a:prstGeom>
          <a:noFill/>
        </p:spPr>
        <p:txBody>
          <a:bodyPr lIns="0" tIns="118800" rIns="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2AD5FDAD-907E-A005-1E1E-B2E83E55D7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21" name="テキスト プレースホルダー 35">
            <a:extLst>
              <a:ext uri="{FF2B5EF4-FFF2-40B4-BE49-F238E27FC236}">
                <a16:creationId xmlns:a16="http://schemas.microsoft.com/office/drawing/2014/main" id="{941D1160-68C7-CF8B-756A-025D18B688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23760" y="4838733"/>
            <a:ext cx="274448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テキスト プレースホルダー 35">
            <a:extLst>
              <a:ext uri="{FF2B5EF4-FFF2-40B4-BE49-F238E27FC236}">
                <a16:creationId xmlns:a16="http://schemas.microsoft.com/office/drawing/2014/main" id="{9304D130-0F9C-188F-1727-F4FAE8075E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48885" y="4838733"/>
            <a:ext cx="2744480" cy="946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05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0" name="フッター プレースホルダー 29">
            <a:extLst>
              <a:ext uri="{FF2B5EF4-FFF2-40B4-BE49-F238E27FC236}">
                <a16:creationId xmlns:a16="http://schemas.microsoft.com/office/drawing/2014/main" id="{E74D1285-E8EE-8BE0-2390-87E495AD8C45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5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AB2106-986A-F0E8-E981-596224779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図プレースホルダー 16">
            <a:extLst>
              <a:ext uri="{FF2B5EF4-FFF2-40B4-BE49-F238E27FC236}">
                <a16:creationId xmlns:a16="http://schemas.microsoft.com/office/drawing/2014/main" id="{8CF4A873-DFA8-C81F-9CE2-DFB83EFE677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681916" y="4831646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45" name="図プレースホルダー 16">
            <a:extLst>
              <a:ext uri="{FF2B5EF4-FFF2-40B4-BE49-F238E27FC236}">
                <a16:creationId xmlns:a16="http://schemas.microsoft.com/office/drawing/2014/main" id="{BC17C217-EDE2-A7E9-688E-16D5273E38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05431" y="1468837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89" name="図プレースホルダー 16">
            <a:extLst>
              <a:ext uri="{FF2B5EF4-FFF2-40B4-BE49-F238E27FC236}">
                <a16:creationId xmlns:a16="http://schemas.microsoft.com/office/drawing/2014/main" id="{3A01DB3B-F8D6-19D6-3F50-B58B081E2266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81916" y="1468837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0" name="図プレースホルダー 16">
            <a:extLst>
              <a:ext uri="{FF2B5EF4-FFF2-40B4-BE49-F238E27FC236}">
                <a16:creationId xmlns:a16="http://schemas.microsoft.com/office/drawing/2014/main" id="{2480B342-641E-7B4C-4909-6D70EABC2F2B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168132" y="1468837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1" name="図プレースホルダー 16">
            <a:extLst>
              <a:ext uri="{FF2B5EF4-FFF2-40B4-BE49-F238E27FC236}">
                <a16:creationId xmlns:a16="http://schemas.microsoft.com/office/drawing/2014/main" id="{AB99940B-4FBC-07CB-BE98-9839DC094E1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05431" y="3156594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2" name="図プレースホルダー 16">
            <a:extLst>
              <a:ext uri="{FF2B5EF4-FFF2-40B4-BE49-F238E27FC236}">
                <a16:creationId xmlns:a16="http://schemas.microsoft.com/office/drawing/2014/main" id="{FE854383-00E1-8DF0-530A-7E3D225BD06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681916" y="3156594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3" name="図プレースホルダー 16">
            <a:extLst>
              <a:ext uri="{FF2B5EF4-FFF2-40B4-BE49-F238E27FC236}">
                <a16:creationId xmlns:a16="http://schemas.microsoft.com/office/drawing/2014/main" id="{90ACE89F-9AFE-F1C1-7288-5156780BE4A7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8168132" y="3156594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4" name="図プレースホルダー 16">
            <a:extLst>
              <a:ext uri="{FF2B5EF4-FFF2-40B4-BE49-F238E27FC236}">
                <a16:creationId xmlns:a16="http://schemas.microsoft.com/office/drawing/2014/main" id="{117B4F75-C5A4-FD62-55F7-60E8FDAE421D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205431" y="4831646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96" name="図プレースホルダー 16">
            <a:extLst>
              <a:ext uri="{FF2B5EF4-FFF2-40B4-BE49-F238E27FC236}">
                <a16:creationId xmlns:a16="http://schemas.microsoft.com/office/drawing/2014/main" id="{7BDB5536-EAE1-122B-B392-25BB05868DD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8168132" y="4831646"/>
            <a:ext cx="1080000" cy="1080000"/>
          </a:xfrm>
          <a:prstGeom prst="ellipse">
            <a:avLst/>
          </a:prstGeom>
          <a:solidFill>
            <a:schemeClr val="bg1">
              <a:lumMod val="85000"/>
              <a:alpha val="62000"/>
            </a:schemeClr>
          </a:solidFill>
          <a:ln w="12700">
            <a:noFill/>
          </a:ln>
        </p:spPr>
        <p:txBody>
          <a:bodyPr wrap="square">
            <a:noAutofit/>
          </a:bodyPr>
          <a:lstStyle>
            <a:lvl1pPr>
              <a:defRPr lang="ja-JP" altLang="en-US" sz="105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56" name="テキスト プレースホルダー 22">
            <a:extLst>
              <a:ext uri="{FF2B5EF4-FFF2-40B4-BE49-F238E27FC236}">
                <a16:creationId xmlns:a16="http://schemas.microsoft.com/office/drawing/2014/main" id="{5BCBC408-7216-4863-6677-7D1EECC049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35858" y="1653438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60" name="テキスト プレースホルダー 22">
            <a:extLst>
              <a:ext uri="{FF2B5EF4-FFF2-40B4-BE49-F238E27FC236}">
                <a16:creationId xmlns:a16="http://schemas.microsoft.com/office/drawing/2014/main" id="{ECD1AEE0-C837-0D48-69EC-8CA5C3E361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22074" y="1653438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49" name="テキスト プレースホルダー 22">
            <a:extLst>
              <a:ext uri="{FF2B5EF4-FFF2-40B4-BE49-F238E27FC236}">
                <a16:creationId xmlns:a16="http://schemas.microsoft.com/office/drawing/2014/main" id="{8F62E511-3063-6098-67E9-14F54313C0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59373" y="1653438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6" name="テキスト プレースホルダー 70">
            <a:extLst>
              <a:ext uri="{FF2B5EF4-FFF2-40B4-BE49-F238E27FC236}">
                <a16:creationId xmlns:a16="http://schemas.microsoft.com/office/drawing/2014/main" id="{7D323DE9-4FE0-AE75-5DB9-5FF1D392A8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2647" y="648081"/>
            <a:ext cx="8548848" cy="437670"/>
          </a:xfrm>
          <a:prstGeom prst="rect">
            <a:avLst/>
          </a:prstGeom>
          <a:noFill/>
        </p:spPr>
        <p:txBody>
          <a:bodyPr lIns="0" tIns="118800" rIns="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" name="テキスト プレースホルダー 3">
            <a:extLst>
              <a:ext uri="{FF2B5EF4-FFF2-40B4-BE49-F238E27FC236}">
                <a16:creationId xmlns:a16="http://schemas.microsoft.com/office/drawing/2014/main" id="{9631C35C-53B3-EE08-AD13-F35ECBB682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58BC9C-828D-231F-3585-B3C799BC3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9" name="テキスト プレースホルダー 35">
            <a:extLst>
              <a:ext uri="{FF2B5EF4-FFF2-40B4-BE49-F238E27FC236}">
                <a16:creationId xmlns:a16="http://schemas.microsoft.com/office/drawing/2014/main" id="{028B6A55-08E3-5119-633C-9DEF433A7A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22072" y="1968423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5" name="テキスト プレースホルダー 22">
            <a:extLst>
              <a:ext uri="{FF2B5EF4-FFF2-40B4-BE49-F238E27FC236}">
                <a16:creationId xmlns:a16="http://schemas.microsoft.com/office/drawing/2014/main" id="{7072B046-7981-1B95-8E10-38F64808337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35858" y="3328489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68" name="テキスト プレースホルダー 22">
            <a:extLst>
              <a:ext uri="{FF2B5EF4-FFF2-40B4-BE49-F238E27FC236}">
                <a16:creationId xmlns:a16="http://schemas.microsoft.com/office/drawing/2014/main" id="{8C2699DA-49D5-F576-8C0E-1F2D1A7AC67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522074" y="3328489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72" name="テキスト プレースホルダー 22">
            <a:extLst>
              <a:ext uri="{FF2B5EF4-FFF2-40B4-BE49-F238E27FC236}">
                <a16:creationId xmlns:a16="http://schemas.microsoft.com/office/drawing/2014/main" id="{1D1C7EEA-DCA2-B3FD-AA22-44E5392E79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559373" y="3328489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75" name="テキスト プレースホルダー 35">
            <a:extLst>
              <a:ext uri="{FF2B5EF4-FFF2-40B4-BE49-F238E27FC236}">
                <a16:creationId xmlns:a16="http://schemas.microsoft.com/office/drawing/2014/main" id="{92E4C6E3-90DD-7913-45C4-D39707EF722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22072" y="3643474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7" name="テキスト プレースホルダー 35">
            <a:extLst>
              <a:ext uri="{FF2B5EF4-FFF2-40B4-BE49-F238E27FC236}">
                <a16:creationId xmlns:a16="http://schemas.microsoft.com/office/drawing/2014/main" id="{AE2694D6-3E77-E47F-3E2D-434BC6EA7D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35856" y="5318526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8" name="テキスト プレースホルダー 22">
            <a:extLst>
              <a:ext uri="{FF2B5EF4-FFF2-40B4-BE49-F238E27FC236}">
                <a16:creationId xmlns:a16="http://schemas.microsoft.com/office/drawing/2014/main" id="{CC4E0A33-3EB4-F8B8-F7B0-7CBC289D19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35858" y="5003541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81" name="テキスト プレースホルダー 22">
            <a:extLst>
              <a:ext uri="{FF2B5EF4-FFF2-40B4-BE49-F238E27FC236}">
                <a16:creationId xmlns:a16="http://schemas.microsoft.com/office/drawing/2014/main" id="{7E98EEA6-5700-C8A8-31B5-A28F2EC10A3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2074" y="5003541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84" name="テキスト プレースホルダー 35">
            <a:extLst>
              <a:ext uri="{FF2B5EF4-FFF2-40B4-BE49-F238E27FC236}">
                <a16:creationId xmlns:a16="http://schemas.microsoft.com/office/drawing/2014/main" id="{8A5C8604-8EF2-E227-C032-3240E59A896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559371" y="5318526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85" name="テキスト プレースホルダー 22">
            <a:extLst>
              <a:ext uri="{FF2B5EF4-FFF2-40B4-BE49-F238E27FC236}">
                <a16:creationId xmlns:a16="http://schemas.microsoft.com/office/drawing/2014/main" id="{F0850EED-6135-1B0D-1843-936F76CA29C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59373" y="5003541"/>
            <a:ext cx="1425947" cy="3030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en-US" altLang="ja-JP" dirty="0"/>
              <a:t>Name</a:t>
            </a:r>
            <a:endParaRPr kumimoji="1" lang="en" altLang="ja-JP" dirty="0"/>
          </a:p>
        </p:txBody>
      </p:sp>
      <p:sp>
        <p:nvSpPr>
          <p:cNvPr id="88" name="テキスト プレースホルダー 35">
            <a:extLst>
              <a:ext uri="{FF2B5EF4-FFF2-40B4-BE49-F238E27FC236}">
                <a16:creationId xmlns:a16="http://schemas.microsoft.com/office/drawing/2014/main" id="{BF708ADC-FC86-DB26-0A57-AC5B28CA156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22072" y="5318526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35">
            <a:extLst>
              <a:ext uri="{FF2B5EF4-FFF2-40B4-BE49-F238E27FC236}">
                <a16:creationId xmlns:a16="http://schemas.microsoft.com/office/drawing/2014/main" id="{3CB6035B-03F2-E673-6E1E-75D813AEC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35856" y="1968423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8" name="テキスト プレースホルダー 70">
            <a:extLst>
              <a:ext uri="{FF2B5EF4-FFF2-40B4-BE49-F238E27FC236}">
                <a16:creationId xmlns:a16="http://schemas.microsoft.com/office/drawing/2014/main" id="{D92CBE0B-4251-AB12-C797-868CFA5EEC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98759" y="2307538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62" name="テキスト プレースホルダー 70">
            <a:extLst>
              <a:ext uri="{FF2B5EF4-FFF2-40B4-BE49-F238E27FC236}">
                <a16:creationId xmlns:a16="http://schemas.microsoft.com/office/drawing/2014/main" id="{F135B79D-C54B-60A7-A9B7-1552D441E9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584975" y="2307538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48" name="テキスト プレースホルダー 35">
            <a:extLst>
              <a:ext uri="{FF2B5EF4-FFF2-40B4-BE49-F238E27FC236}">
                <a16:creationId xmlns:a16="http://schemas.microsoft.com/office/drawing/2014/main" id="{196AC1C8-5581-282A-39AF-4DD706019B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9371" y="1968423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0" name="テキスト プレースホルダー 70">
            <a:extLst>
              <a:ext uri="{FF2B5EF4-FFF2-40B4-BE49-F238E27FC236}">
                <a16:creationId xmlns:a16="http://schemas.microsoft.com/office/drawing/2014/main" id="{4609FA06-E879-6D18-85FE-DDAC8C3380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2274" y="2307538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64" name="テキスト プレースホルダー 35">
            <a:extLst>
              <a:ext uri="{FF2B5EF4-FFF2-40B4-BE49-F238E27FC236}">
                <a16:creationId xmlns:a16="http://schemas.microsoft.com/office/drawing/2014/main" id="{6DE55DEB-02BA-864B-0E38-B087A712770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35856" y="3643474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67" name="テキスト プレースホルダー 70">
            <a:extLst>
              <a:ext uri="{FF2B5EF4-FFF2-40B4-BE49-F238E27FC236}">
                <a16:creationId xmlns:a16="http://schemas.microsoft.com/office/drawing/2014/main" id="{FA5A7858-7588-03E0-DC05-79CC3DEF33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98759" y="3982589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70" name="テキスト プレースホルダー 70">
            <a:extLst>
              <a:ext uri="{FF2B5EF4-FFF2-40B4-BE49-F238E27FC236}">
                <a16:creationId xmlns:a16="http://schemas.microsoft.com/office/drawing/2014/main" id="{02BD86BF-DDC7-6CDC-5DF3-BD89591A65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84975" y="3982589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71" name="テキスト プレースホルダー 35">
            <a:extLst>
              <a:ext uri="{FF2B5EF4-FFF2-40B4-BE49-F238E27FC236}">
                <a16:creationId xmlns:a16="http://schemas.microsoft.com/office/drawing/2014/main" id="{AE80480C-B4DD-A563-EB5A-B7488EFCBA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59371" y="3643474"/>
            <a:ext cx="1425949" cy="47674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4" name="テキスト プレースホルダー 70">
            <a:extLst>
              <a:ext uri="{FF2B5EF4-FFF2-40B4-BE49-F238E27FC236}">
                <a16:creationId xmlns:a16="http://schemas.microsoft.com/office/drawing/2014/main" id="{A8900C63-4171-4B99-709A-01324288BC6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22274" y="3982589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80" name="テキスト プレースホルダー 70">
            <a:extLst>
              <a:ext uri="{FF2B5EF4-FFF2-40B4-BE49-F238E27FC236}">
                <a16:creationId xmlns:a16="http://schemas.microsoft.com/office/drawing/2014/main" id="{A193343D-1DBF-AF5B-BD55-4A9FC19AF1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98759" y="5657641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83" name="テキスト プレースホルダー 70">
            <a:extLst>
              <a:ext uri="{FF2B5EF4-FFF2-40B4-BE49-F238E27FC236}">
                <a16:creationId xmlns:a16="http://schemas.microsoft.com/office/drawing/2014/main" id="{35763813-EB35-3833-9A68-68B9F53E772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584975" y="5657641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87" name="テキスト プレースホルダー 70">
            <a:extLst>
              <a:ext uri="{FF2B5EF4-FFF2-40B4-BE49-F238E27FC236}">
                <a16:creationId xmlns:a16="http://schemas.microsoft.com/office/drawing/2014/main" id="{8D2155B9-BC74-D1FC-1F2D-420D2ED11F2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622274" y="5657641"/>
            <a:ext cx="873410" cy="137626"/>
          </a:xfrm>
          <a:prstGeom prst="rect">
            <a:avLst/>
          </a:prstGeom>
          <a:solidFill>
            <a:schemeClr val="tx2"/>
          </a:solidFill>
        </p:spPr>
        <p:txBody>
          <a:bodyPr tIns="32400" bIns="46800"/>
          <a:lstStyle>
            <a:lvl1pPr marL="0" indent="0" algn="ctr">
              <a:spcBef>
                <a:spcPts val="0"/>
              </a:spcBef>
              <a:buNone/>
              <a:defRPr sz="700" b="1" i="0" u="none">
                <a:solidFill>
                  <a:srgbClr val="D4DBDC"/>
                </a:solidFill>
                <a:latin typeface="Roboto" panose="02000000000000000000" pitchFamily="2" charset="0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Name</a:t>
            </a:r>
          </a:p>
        </p:txBody>
      </p:sp>
      <p:sp>
        <p:nvSpPr>
          <p:cNvPr id="97" name="フッター プレースホルダー 96">
            <a:extLst>
              <a:ext uri="{FF2B5EF4-FFF2-40B4-BE49-F238E27FC236}">
                <a16:creationId xmlns:a16="http://schemas.microsoft.com/office/drawing/2014/main" id="{10341ED8-2977-5DB1-ED90-82FDB2B66E42}"/>
              </a:ext>
            </a:extLst>
          </p:cNvPr>
          <p:cNvSpPr>
            <a:spLocks noGrp="1"/>
          </p:cNvSpPr>
          <p:nvPr>
            <p:ph type="ftr" sz="quarter" idx="71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5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Parall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>
            <a:extLst>
              <a:ext uri="{FF2B5EF4-FFF2-40B4-BE49-F238E27FC236}">
                <a16:creationId xmlns:a16="http://schemas.microsoft.com/office/drawing/2014/main" id="{1407B9D7-9500-6EFE-AB51-A851ED297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2FBA22-8B2B-B28B-A0DC-0C340E8362F7}"/>
              </a:ext>
            </a:extLst>
          </p:cNvPr>
          <p:cNvSpPr/>
          <p:nvPr/>
        </p:nvSpPr>
        <p:spPr>
          <a:xfrm>
            <a:off x="6155202" y="2918760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37B943-2FF2-2AA7-B93D-A5FB2426F84E}"/>
              </a:ext>
            </a:extLst>
          </p:cNvPr>
          <p:cNvSpPr/>
          <p:nvPr/>
        </p:nvSpPr>
        <p:spPr>
          <a:xfrm>
            <a:off x="843475" y="2918760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C69EB-3DC7-F1D4-ABF3-C6AF4386D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15DB7F-918F-089F-69BA-22B91AA5A7A2}"/>
              </a:ext>
            </a:extLst>
          </p:cNvPr>
          <p:cNvSpPr/>
          <p:nvPr/>
        </p:nvSpPr>
        <p:spPr>
          <a:xfrm>
            <a:off x="6155202" y="1244265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E207E3-326C-FACF-AA04-FF8FF9FD247D}"/>
              </a:ext>
            </a:extLst>
          </p:cNvPr>
          <p:cNvSpPr/>
          <p:nvPr/>
        </p:nvSpPr>
        <p:spPr>
          <a:xfrm>
            <a:off x="843475" y="1244265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B42929-C789-B950-8306-41F977DBF3D4}"/>
              </a:ext>
            </a:extLst>
          </p:cNvPr>
          <p:cNvSpPr/>
          <p:nvPr/>
        </p:nvSpPr>
        <p:spPr>
          <a:xfrm>
            <a:off x="6155202" y="4593255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5356991-64F7-3E92-1DD5-EF2C33B33E85}"/>
              </a:ext>
            </a:extLst>
          </p:cNvPr>
          <p:cNvSpPr/>
          <p:nvPr/>
        </p:nvSpPr>
        <p:spPr>
          <a:xfrm>
            <a:off x="843475" y="4593255"/>
            <a:ext cx="5193323" cy="15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4549EC-52FC-2853-AA27-BC5B86BD2999}"/>
              </a:ext>
            </a:extLst>
          </p:cNvPr>
          <p:cNvSpPr/>
          <p:nvPr/>
        </p:nvSpPr>
        <p:spPr>
          <a:xfrm>
            <a:off x="843475" y="1244265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8D1677-FED5-4B81-71A7-4D2BFCC60CCA}"/>
              </a:ext>
            </a:extLst>
          </p:cNvPr>
          <p:cNvSpPr/>
          <p:nvPr/>
        </p:nvSpPr>
        <p:spPr>
          <a:xfrm>
            <a:off x="6155202" y="1244265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4503BE-08B0-D81D-B3F2-21C963D48F67}"/>
              </a:ext>
            </a:extLst>
          </p:cNvPr>
          <p:cNvSpPr/>
          <p:nvPr/>
        </p:nvSpPr>
        <p:spPr>
          <a:xfrm>
            <a:off x="843475" y="2918760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6443C4-05DA-A39D-759A-9700E81FCACD}"/>
              </a:ext>
            </a:extLst>
          </p:cNvPr>
          <p:cNvSpPr/>
          <p:nvPr/>
        </p:nvSpPr>
        <p:spPr>
          <a:xfrm>
            <a:off x="6155202" y="2918760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6FFEED-25F4-9C45-5F6F-6580E46DDF90}"/>
              </a:ext>
            </a:extLst>
          </p:cNvPr>
          <p:cNvSpPr/>
          <p:nvPr/>
        </p:nvSpPr>
        <p:spPr>
          <a:xfrm>
            <a:off x="843475" y="4593255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AF09D1D-C6F5-B832-5509-60EF098BFA70}"/>
              </a:ext>
            </a:extLst>
          </p:cNvPr>
          <p:cNvSpPr/>
          <p:nvPr/>
        </p:nvSpPr>
        <p:spPr>
          <a:xfrm>
            <a:off x="6155202" y="4593255"/>
            <a:ext cx="90802" cy="15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テキスト プレースホルダー 70">
            <a:extLst>
              <a:ext uri="{FF2B5EF4-FFF2-40B4-BE49-F238E27FC236}">
                <a16:creationId xmlns:a16="http://schemas.microsoft.com/office/drawing/2014/main" id="{B3857177-AD85-3109-D004-C89C14A81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6827" y="1421527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37" name="テキスト プレースホルダー 70">
            <a:extLst>
              <a:ext uri="{FF2B5EF4-FFF2-40B4-BE49-F238E27FC236}">
                <a16:creationId xmlns:a16="http://schemas.microsoft.com/office/drawing/2014/main" id="{37113BFF-5E11-E708-0D61-E494DCC0B4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6827" y="1870005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38" name="テキスト プレースホルダー 70">
            <a:extLst>
              <a:ext uri="{FF2B5EF4-FFF2-40B4-BE49-F238E27FC236}">
                <a16:creationId xmlns:a16="http://schemas.microsoft.com/office/drawing/2014/main" id="{7243C42A-6BAD-D8AA-C3D5-97FE7D684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8555" y="1421527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39" name="テキスト プレースホルダー 70">
            <a:extLst>
              <a:ext uri="{FF2B5EF4-FFF2-40B4-BE49-F238E27FC236}">
                <a16:creationId xmlns:a16="http://schemas.microsoft.com/office/drawing/2014/main" id="{D60B7D2F-A61D-E350-FC48-C1A133C7F6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8555" y="1870005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0" name="テキスト プレースホルダー 70">
            <a:extLst>
              <a:ext uri="{FF2B5EF4-FFF2-40B4-BE49-F238E27FC236}">
                <a16:creationId xmlns:a16="http://schemas.microsoft.com/office/drawing/2014/main" id="{E8F57BD0-DFE4-FE4F-8F0E-4DFFD82EC8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6827" y="3093897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41" name="テキスト プレースホルダー 70">
            <a:extLst>
              <a:ext uri="{FF2B5EF4-FFF2-40B4-BE49-F238E27FC236}">
                <a16:creationId xmlns:a16="http://schemas.microsoft.com/office/drawing/2014/main" id="{76E4D33A-8095-36F4-DB24-F52A4CFD57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6827" y="3542375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2" name="テキスト プレースホルダー 70">
            <a:extLst>
              <a:ext uri="{FF2B5EF4-FFF2-40B4-BE49-F238E27FC236}">
                <a16:creationId xmlns:a16="http://schemas.microsoft.com/office/drawing/2014/main" id="{FCECAF5D-4CFB-345E-5E69-6D0A7FB24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8555" y="3093897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3" name="テキスト プレースホルダー 70">
            <a:extLst>
              <a:ext uri="{FF2B5EF4-FFF2-40B4-BE49-F238E27FC236}">
                <a16:creationId xmlns:a16="http://schemas.microsoft.com/office/drawing/2014/main" id="{A0C99A02-7510-E681-E5C9-4EA982A90E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48555" y="3542375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4" name="テキスト プレースホルダー 70">
            <a:extLst>
              <a:ext uri="{FF2B5EF4-FFF2-40B4-BE49-F238E27FC236}">
                <a16:creationId xmlns:a16="http://schemas.microsoft.com/office/drawing/2014/main" id="{56196608-3185-C10E-FF0F-8FD3882AB7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6827" y="4769045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45" name="テキスト プレースホルダー 70">
            <a:extLst>
              <a:ext uri="{FF2B5EF4-FFF2-40B4-BE49-F238E27FC236}">
                <a16:creationId xmlns:a16="http://schemas.microsoft.com/office/drawing/2014/main" id="{7BDA952E-2BE4-480E-42AB-6F7A478304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6827" y="5217523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6" name="テキスト プレースホルダー 70">
            <a:extLst>
              <a:ext uri="{FF2B5EF4-FFF2-40B4-BE49-F238E27FC236}">
                <a16:creationId xmlns:a16="http://schemas.microsoft.com/office/drawing/2014/main" id="{B5772610-D512-BD6A-7035-AE3C966793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8555" y="4769045"/>
            <a:ext cx="4233338" cy="519882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7" name="テキスト プレースホルダー 70">
            <a:extLst>
              <a:ext uri="{FF2B5EF4-FFF2-40B4-BE49-F238E27FC236}">
                <a16:creationId xmlns:a16="http://schemas.microsoft.com/office/drawing/2014/main" id="{759E95D8-EDC7-253C-21FF-3084E06121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8555" y="5217523"/>
            <a:ext cx="4233338" cy="74419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9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8CF2AC96-36AC-C251-2CC4-2251E170D4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1B4458-1B72-D2CC-F56B-A8EE9E3A446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  <p:sp>
        <p:nvSpPr>
          <p:cNvPr id="72" name="テキスト プレースホルダー 70">
            <a:extLst>
              <a:ext uri="{FF2B5EF4-FFF2-40B4-BE49-F238E27FC236}">
                <a16:creationId xmlns:a16="http://schemas.microsoft.com/office/drawing/2014/main" id="{575B2B8A-1CAD-1FC4-ED3C-95CB4A8010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2647" y="648081"/>
            <a:ext cx="8548848" cy="437670"/>
          </a:xfrm>
          <a:prstGeom prst="rect">
            <a:avLst/>
          </a:prstGeom>
          <a:noFill/>
        </p:spPr>
        <p:txBody>
          <a:bodyPr lIns="0" tIns="118800" rIns="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3993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DC9C5A5C-3E87-9CDF-6AB0-FDC8A7660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9EDF435-8121-B4E5-A49C-01AAFFDBA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971639"/>
            <a:ext cx="7010400" cy="5029200"/>
          </a:xfrm>
          <a:prstGeom prst="rect">
            <a:avLst/>
          </a:prstGeom>
        </p:spPr>
      </p:pic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2A2119E4-9BC6-5FB0-A182-8F769186C7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971639"/>
            <a:ext cx="7010400" cy="502920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lang="ja-JP" altLang="en-US" sz="1200"/>
            </a:lvl1pPr>
          </a:lstStyle>
          <a:p>
            <a:pPr marL="0" lvl="0" indent="0">
              <a:buNone/>
            </a:pPr>
            <a:r>
              <a:rPr kumimoji="1" lang="en" altLang="ja-JP" dirty="0"/>
              <a:t>Click icon add picture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F9A578-44B8-2841-33A1-E4E21E02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テキスト プレースホルダー 70">
            <a:extLst>
              <a:ext uri="{FF2B5EF4-FFF2-40B4-BE49-F238E27FC236}">
                <a16:creationId xmlns:a16="http://schemas.microsoft.com/office/drawing/2014/main" id="{EA436061-A494-0880-60E5-399F14095A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6303" y="3069134"/>
            <a:ext cx="4556703" cy="107499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2" name="テキスト プレースホルダー 70">
            <a:extLst>
              <a:ext uri="{FF2B5EF4-FFF2-40B4-BE49-F238E27FC236}">
                <a16:creationId xmlns:a16="http://schemas.microsoft.com/office/drawing/2014/main" id="{30673F96-99E4-5D63-6F8F-B35263B43B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6303" y="2655306"/>
            <a:ext cx="4556682" cy="467171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en" altLang="ja-JP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FE4EB487-1F81-7A0F-0A04-6E7AB3D0B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68D836-8B21-5850-831D-B5E61AD3F09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92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Parall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>
            <a:extLst>
              <a:ext uri="{FF2B5EF4-FFF2-40B4-BE49-F238E27FC236}">
                <a16:creationId xmlns:a16="http://schemas.microsoft.com/office/drawing/2014/main" id="{2E0AD244-580E-FD99-8FA2-A30D2B0A7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442749-98DE-E8DE-E280-CFD79F1F866D}"/>
              </a:ext>
            </a:extLst>
          </p:cNvPr>
          <p:cNvSpPr/>
          <p:nvPr userDrawn="1"/>
        </p:nvSpPr>
        <p:spPr>
          <a:xfrm>
            <a:off x="1072646" y="1398493"/>
            <a:ext cx="10083025" cy="4648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EA09E913-C928-A44D-381D-064D180CA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1858997" y="3836465"/>
            <a:ext cx="2470580" cy="147184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364CE91-E219-12B9-5CB9-FA55F095D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4880638" y="3836465"/>
            <a:ext cx="2470580" cy="1471841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F7CB238-C02A-74B1-ED84-38FD9C6FF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7902279" y="3836465"/>
            <a:ext cx="2470580" cy="1471841"/>
          </a:xfrm>
          <a:prstGeom prst="rect">
            <a:avLst/>
          </a:prstGeom>
        </p:spPr>
      </p:pic>
      <p:sp>
        <p:nvSpPr>
          <p:cNvPr id="55" name="図プレースホルダー 2">
            <a:extLst>
              <a:ext uri="{FF2B5EF4-FFF2-40B4-BE49-F238E27FC236}">
                <a16:creationId xmlns:a16="http://schemas.microsoft.com/office/drawing/2014/main" id="{9B62E182-62BE-D74F-A966-7173DE4C5D8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58996" y="3843494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56" name="図プレースホルダー 2">
            <a:extLst>
              <a:ext uri="{FF2B5EF4-FFF2-40B4-BE49-F238E27FC236}">
                <a16:creationId xmlns:a16="http://schemas.microsoft.com/office/drawing/2014/main" id="{99A69A66-0DDA-E2CD-E205-7CCBA599E75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880638" y="3843494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57" name="図プレースホルダー 2">
            <a:extLst>
              <a:ext uri="{FF2B5EF4-FFF2-40B4-BE49-F238E27FC236}">
                <a16:creationId xmlns:a16="http://schemas.microsoft.com/office/drawing/2014/main" id="{E218EF45-E2FD-2E26-1CE2-11C90DDB25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902279" y="3843494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58" name="テキスト プレースホルダー 37">
            <a:extLst>
              <a:ext uri="{FF2B5EF4-FFF2-40B4-BE49-F238E27FC236}">
                <a16:creationId xmlns:a16="http://schemas.microsoft.com/office/drawing/2014/main" id="{4D1F0B98-6E7B-4687-73C5-6BF9213EE42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08950" y="5407343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59" name="テキスト プレースホルダー 37">
            <a:extLst>
              <a:ext uri="{FF2B5EF4-FFF2-40B4-BE49-F238E27FC236}">
                <a16:creationId xmlns:a16="http://schemas.microsoft.com/office/drawing/2014/main" id="{20EBE7CC-E0E0-C712-5966-884858C68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0592" y="5407343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28" name="図プレースホルダー 2">
            <a:extLst>
              <a:ext uri="{FF2B5EF4-FFF2-40B4-BE49-F238E27FC236}">
                <a16:creationId xmlns:a16="http://schemas.microsoft.com/office/drawing/2014/main" id="{9958709D-76E0-55B7-971C-F95ACDE01A78}"/>
              </a:ext>
            </a:extLst>
          </p:cNvPr>
          <p:cNvSpPr txBox="1">
            <a:spLocks/>
          </p:cNvSpPr>
          <p:nvPr userDrawn="1"/>
        </p:nvSpPr>
        <p:spPr>
          <a:xfrm>
            <a:off x="1858996" y="1827068"/>
            <a:ext cx="2470581" cy="147184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ja-JP" altLang="en-US" sz="12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ja-JP">
                <a:noFill/>
              </a:rPr>
              <a:t>Click icon add picture</a:t>
            </a:r>
          </a:p>
          <a:p>
            <a:endParaRPr lang="en">
              <a:noFill/>
            </a:endParaRPr>
          </a:p>
        </p:txBody>
      </p:sp>
      <p:sp>
        <p:nvSpPr>
          <p:cNvPr id="29" name="図プレースホルダー 2">
            <a:extLst>
              <a:ext uri="{FF2B5EF4-FFF2-40B4-BE49-F238E27FC236}">
                <a16:creationId xmlns:a16="http://schemas.microsoft.com/office/drawing/2014/main" id="{1B7EE754-7BA8-6641-9E0A-4D6C78CE53BF}"/>
              </a:ext>
            </a:extLst>
          </p:cNvPr>
          <p:cNvSpPr txBox="1">
            <a:spLocks/>
          </p:cNvSpPr>
          <p:nvPr userDrawn="1"/>
        </p:nvSpPr>
        <p:spPr>
          <a:xfrm>
            <a:off x="4880638" y="1827068"/>
            <a:ext cx="2470581" cy="147184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ja-JP" altLang="en-US" sz="12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ja-JP">
                <a:noFill/>
              </a:rPr>
              <a:t>Click icon add picture</a:t>
            </a:r>
          </a:p>
          <a:p>
            <a:endParaRPr lang="en">
              <a:noFill/>
            </a:endParaRPr>
          </a:p>
        </p:txBody>
      </p:sp>
      <p:sp>
        <p:nvSpPr>
          <p:cNvPr id="32" name="図プレースホルダー 2">
            <a:extLst>
              <a:ext uri="{FF2B5EF4-FFF2-40B4-BE49-F238E27FC236}">
                <a16:creationId xmlns:a16="http://schemas.microsoft.com/office/drawing/2014/main" id="{BEA2A738-017D-EBC8-0BBD-1B55E3632F05}"/>
              </a:ext>
            </a:extLst>
          </p:cNvPr>
          <p:cNvSpPr txBox="1">
            <a:spLocks/>
          </p:cNvSpPr>
          <p:nvPr userDrawn="1"/>
        </p:nvSpPr>
        <p:spPr>
          <a:xfrm>
            <a:off x="7902279" y="1827068"/>
            <a:ext cx="2470581" cy="147184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ja-JP" altLang="en-US" sz="12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ja-JP">
                <a:noFill/>
              </a:rPr>
              <a:t>Click icon add picture</a:t>
            </a:r>
          </a:p>
          <a:p>
            <a:endParaRPr lang="en">
              <a:noFill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76F6AAC-B777-9F38-56A5-EEA290903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1858997" y="1827068"/>
            <a:ext cx="2470580" cy="147184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87FE8E9-3C6E-49C1-ACA0-B9DA09A45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4880638" y="1827068"/>
            <a:ext cx="2470580" cy="147184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1149DDB-052B-5768-2401-8FAE97E71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9778" b="66051"/>
          <a:stretch/>
        </p:blipFill>
        <p:spPr>
          <a:xfrm>
            <a:off x="7902279" y="1827068"/>
            <a:ext cx="2470580" cy="1471841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D30E4F-4049-AEDE-65A0-48710E19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03481C-C263-FA9B-A785-CF922077A9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58996" y="1827069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30" name="図プレースホルダー 2">
            <a:extLst>
              <a:ext uri="{FF2B5EF4-FFF2-40B4-BE49-F238E27FC236}">
                <a16:creationId xmlns:a16="http://schemas.microsoft.com/office/drawing/2014/main" id="{0D9D600B-5CEE-F3AF-43C7-7A5DDB0368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0638" y="1827069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31" name="図プレースホルダー 2">
            <a:extLst>
              <a:ext uri="{FF2B5EF4-FFF2-40B4-BE49-F238E27FC236}">
                <a16:creationId xmlns:a16="http://schemas.microsoft.com/office/drawing/2014/main" id="{858CC0B8-DD82-04FB-605A-B67648916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2279" y="1827069"/>
            <a:ext cx="2470581" cy="146484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38" name="テキスト プレースホルダー 37">
            <a:extLst>
              <a:ext uri="{FF2B5EF4-FFF2-40B4-BE49-F238E27FC236}">
                <a16:creationId xmlns:a16="http://schemas.microsoft.com/office/drawing/2014/main" id="{C5D106DC-7EBD-3FAC-176F-D5B5FBEECC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08950" y="3390918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39" name="テキスト プレースホルダー 37">
            <a:extLst>
              <a:ext uri="{FF2B5EF4-FFF2-40B4-BE49-F238E27FC236}">
                <a16:creationId xmlns:a16="http://schemas.microsoft.com/office/drawing/2014/main" id="{4FD1A7CC-9090-21D1-67A5-D1044A444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0592" y="3390918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0" name="テキスト プレースホルダー 37">
            <a:extLst>
              <a:ext uri="{FF2B5EF4-FFF2-40B4-BE49-F238E27FC236}">
                <a16:creationId xmlns:a16="http://schemas.microsoft.com/office/drawing/2014/main" id="{604A95EA-5ABB-80C8-D49A-E98F59A339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2233" y="3390918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54" name="テキスト プレースホルダー 70">
            <a:extLst>
              <a:ext uri="{FF2B5EF4-FFF2-40B4-BE49-F238E27FC236}">
                <a16:creationId xmlns:a16="http://schemas.microsoft.com/office/drawing/2014/main" id="{F6BE10AB-9B3B-57D0-867E-AC138F9A27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36319" y="638108"/>
            <a:ext cx="10119351" cy="437670"/>
          </a:xfrm>
          <a:prstGeom prst="rect">
            <a:avLst/>
          </a:prstGeom>
          <a:noFill/>
        </p:spPr>
        <p:txBody>
          <a:bodyPr tIns="118800"/>
          <a:lstStyle>
            <a:lvl1pPr marL="0" indent="0" algn="l">
              <a:lnSpc>
                <a:spcPct val="140000"/>
              </a:lnSpc>
              <a:spcBef>
                <a:spcPts val="0"/>
              </a:spcBef>
              <a:buNone/>
              <a:defRPr sz="1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endParaRPr kumimoji="1" lang="en-US" altLang="ja-JP" dirty="0"/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25DDE88E-61CC-C7BE-A530-2A6E7B6A87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61" name="テキスト プレースホルダー 37">
            <a:extLst>
              <a:ext uri="{FF2B5EF4-FFF2-40B4-BE49-F238E27FC236}">
                <a16:creationId xmlns:a16="http://schemas.microsoft.com/office/drawing/2014/main" id="{1680262E-448E-8119-E4AE-CFD1036DC4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52233" y="5407343"/>
            <a:ext cx="2170672" cy="242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 marL="9144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 marL="13716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 marL="1828800" indent="0">
              <a:buNone/>
              <a:defRPr sz="1200" b="1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6F4B07-AA5F-3C80-33B9-CCF99C245FE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5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91723DA-8030-B353-6C9D-B268A8F5D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F6F3F95-8511-212F-CD4B-8FA1964A7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637" t="4861" r="21725" b="4178"/>
          <a:stretch>
            <a:fillRect/>
          </a:stretch>
        </p:blipFill>
        <p:spPr>
          <a:xfrm rot="5400000">
            <a:off x="-381001" y="381000"/>
            <a:ext cx="6858001" cy="6095999"/>
          </a:xfrm>
          <a:custGeom>
            <a:avLst/>
            <a:gdLst>
              <a:gd name="connsiteX0" fmla="*/ 0 w 6858001"/>
              <a:gd name="connsiteY0" fmla="*/ 6095999 h 6095999"/>
              <a:gd name="connsiteX1" fmla="*/ 0 w 6858001"/>
              <a:gd name="connsiteY1" fmla="*/ 0 h 6095999"/>
              <a:gd name="connsiteX2" fmla="*/ 6858001 w 6858001"/>
              <a:gd name="connsiteY2" fmla="*/ 0 h 6095999"/>
              <a:gd name="connsiteX3" fmla="*/ 6858001 w 6858001"/>
              <a:gd name="connsiteY3" fmla="*/ 6095999 h 609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1" h="6095999">
                <a:moveTo>
                  <a:pt x="0" y="6095999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6095999"/>
                </a:lnTo>
                <a:close/>
              </a:path>
            </a:pathLst>
          </a:custGeom>
        </p:spPr>
      </p:pic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7726F78C-593F-07D6-8FD0-ACF4E9E2A1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5999" cy="685800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20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kumimoji="1" lang="en" altLang="ja-JP" dirty="0"/>
              <a:t>Click icon add picture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8986AC-3EB6-840B-9A85-35F0EE2AC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9D3BBDD6-499B-486C-CE5B-EBDECAD6B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14" name="テキスト プレースホルダー 70">
            <a:extLst>
              <a:ext uri="{FF2B5EF4-FFF2-40B4-BE49-F238E27FC236}">
                <a16:creationId xmlns:a16="http://schemas.microsoft.com/office/drawing/2014/main" id="{4A6A949E-C5E9-FC04-6FC2-937B74953A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48" y="3056693"/>
            <a:ext cx="4556703" cy="107499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5" name="テキスト プレースホルダー 70">
            <a:extLst>
              <a:ext uri="{FF2B5EF4-FFF2-40B4-BE49-F238E27FC236}">
                <a16:creationId xmlns:a16="http://schemas.microsoft.com/office/drawing/2014/main" id="{CB441BC9-4B30-9827-518E-C6D7B4B662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58" y="2629839"/>
            <a:ext cx="4556682" cy="36048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4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24B2DA09-9042-F41D-70DA-59E464E9DDB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086598" y="6446093"/>
            <a:ext cx="4114800" cy="365125"/>
          </a:xfrm>
        </p:spPr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8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8060713-70A5-57F0-6AB9-8B8770832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B99D04-0254-2569-CF79-5EE743D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70">
            <a:extLst>
              <a:ext uri="{FF2B5EF4-FFF2-40B4-BE49-F238E27FC236}">
                <a16:creationId xmlns:a16="http://schemas.microsoft.com/office/drawing/2014/main" id="{4B2CEA59-F0F0-6287-95D9-507AF7F44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450" y="2415347"/>
            <a:ext cx="3960038" cy="73700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7" name="テキスト プレースホルダー 70">
            <a:extLst>
              <a:ext uri="{FF2B5EF4-FFF2-40B4-BE49-F238E27FC236}">
                <a16:creationId xmlns:a16="http://schemas.microsoft.com/office/drawing/2014/main" id="{3DBD6DFC-9D54-2B54-9CD4-C01A0D4528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450" y="3061724"/>
            <a:ext cx="3960020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18F4E740-3434-FCB4-FF57-084BED6685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362DBC-ADBA-1006-8E7C-290DE19A9D0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68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994FF70-7824-E459-45A6-232A91933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D30E4F-4049-AEDE-65A0-48710E19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プレースホルダー 70">
            <a:extLst>
              <a:ext uri="{FF2B5EF4-FFF2-40B4-BE49-F238E27FC236}">
                <a16:creationId xmlns:a16="http://schemas.microsoft.com/office/drawing/2014/main" id="{8DF291E0-1BA2-E8F9-1A97-106F56BE1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450" y="2415347"/>
            <a:ext cx="3960038" cy="73700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" name="テキスト プレースホルダー 70">
            <a:extLst>
              <a:ext uri="{FF2B5EF4-FFF2-40B4-BE49-F238E27FC236}">
                <a16:creationId xmlns:a16="http://schemas.microsoft.com/office/drawing/2014/main" id="{3D8664A2-51C8-1067-CC5C-80EDB57296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450" y="3061724"/>
            <a:ext cx="3960020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42FDBDA7-8A50-B7B6-31C8-CF9881C11E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7C01B5-CB8B-06DF-57B3-E43187253C0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3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58478E-7155-053F-7BF6-8C2032CD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/>
          <a:p>
            <a:fld id="{84527A0F-E548-A048-8645-0BA1A715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テキスト プレースホルダー 70">
            <a:extLst>
              <a:ext uri="{FF2B5EF4-FFF2-40B4-BE49-F238E27FC236}">
                <a16:creationId xmlns:a16="http://schemas.microsoft.com/office/drawing/2014/main" id="{17B8B6AF-B3F2-51DF-9C7F-768A545B2D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450" y="2415347"/>
            <a:ext cx="3960038" cy="737004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 b="1" i="0" u="none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" name="テキスト プレースホルダー 70">
            <a:extLst>
              <a:ext uri="{FF2B5EF4-FFF2-40B4-BE49-F238E27FC236}">
                <a16:creationId xmlns:a16="http://schemas.microsoft.com/office/drawing/2014/main" id="{AEE38EEE-FC6A-4AF0-3E2D-AC2851F650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450" y="3061724"/>
            <a:ext cx="3960020" cy="1380929"/>
          </a:xfrm>
          <a:prstGeom prst="rect">
            <a:avLst/>
          </a:prstGeom>
          <a:noFill/>
        </p:spPr>
        <p:txBody>
          <a:bodyPr lIns="0" tIns="118800"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400" b="0" i="0" u="none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</a:lstStyle>
          <a:p>
            <a:pPr lvl="0"/>
            <a:r>
              <a:rPr kumimoji="1" lang="en" altLang="ja-JP" dirty="0"/>
              <a:t>Text goes here</a:t>
            </a: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41B921C9-4459-FC78-5651-25C3FD3598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0"/>
            <a:ext cx="2072639" cy="255600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/>
          <a:lstStyle>
            <a:lvl1pPr marL="0" indent="0" algn="ctr">
              <a:buNone/>
              <a:defRPr sz="1200" b="1" i="0" spc="60" baseline="0">
                <a:solidFill>
                  <a:srgbClr val="D4DBD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en-US" altLang="ja-JP" dirty="0"/>
              <a:t>Slide title goes here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54F8C-1028-AEEE-F58E-C25C14C809E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" altLang="ja-JP">
                <a:ea typeface="Roboto Light" panose="02000000000000000000" pitchFamily="2" charset="0"/>
              </a:rPr>
              <a:t>© 2022 DEZAPURE, Inc. All rights reserved.</a:t>
            </a:r>
            <a:endParaRPr lang="en" altLang="ja-JP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0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61C12-FD8B-AA81-3A9F-DF0E01A3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EA8B7D-A88B-7EBA-A302-87E9B98A0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BC08E4-C424-3305-2DC7-D4DAD4177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310048-0175-346E-16FE-5F6662F3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8F54C8-D612-C896-8E09-646F7199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AEA94E-CC32-3021-1C93-B4A16A8C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4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60A86-9780-1ABD-02B1-B4478BA3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A7916A-D44C-BFAF-3DC4-41815441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D907C0-638D-9488-5CD6-35985D08B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1250E85-7CF8-4A81-A102-C731FA675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D7AB73-2C4B-45E6-A784-51835623D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5F9F24-A918-5716-6AEE-5652EEC0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44B449-59D1-549C-7CCF-7D717FAB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FAEC7D-6B04-D607-4908-68B53C3C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6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75507-E067-AF0B-0C5A-C5F428DA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380435-07A1-1A36-DE39-69E2DA86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61B765-DE22-5DB3-96AD-162FC383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1351F0-F79F-70CD-4729-B7D86774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8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EC357D-6ED4-4359-EB3E-EAA6C182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477811C-9DDE-2671-EF7E-7B4E8597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E52BE2-F64C-3733-0323-09DF1094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A5D0D-48A5-698D-8A37-42173C25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8A95C-6059-A01B-6855-93ADDEE7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B4C951-5E87-3467-0D7B-76D47D162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99C31B-B81A-3408-63CE-8BDA8BD5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2E0129-B4DB-C4B3-8488-A6B0EFFA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60808F-7EA6-A24F-6DC0-8C26EBEB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43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BC8E9-8E30-B47E-FC2C-654EF87C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558833-6A3E-70A4-3D76-9BFFDC3ED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B95840-AC84-6CA2-C712-245A40063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7854B4-3C7F-04D1-69FD-41116EF3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3071C0-994D-414E-48E8-63AA3876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C2E2E4-C8B0-CA82-99C6-8F9EB198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36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2D7B2D-DE78-0424-4B8D-6E5DC2B7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5ACA23-D8BF-1DCF-8EE2-DDBDFC75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46CACB-6A4C-A1B4-70BD-C95220FEA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400E-D9C4-457B-A4E9-428ACFD9243B}" type="datetimeFigureOut">
              <a:rPr kumimoji="1" lang="ja-JP" altLang="en-US" smtClean="0"/>
              <a:t>2024/3/22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06C200-2E88-C903-1CCC-8087AB1C8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ED79DF-2ADD-A139-0361-0312FC8D8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CBAF-341B-4BE9-A0C8-863FEE18E8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78088B6-49F8-59C4-E711-5843F27D1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0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" altLang="ja-JP" dirty="0">
                <a:ea typeface="Roboto Light" panose="02000000000000000000" pitchFamily="2" charset="0"/>
              </a:rPr>
              <a:t>© 2022 DEZAPURE, Inc. All rights reserved.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6BEC4-F0C1-DB30-4186-42E06A017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Noto Sans JP Light" panose="020B0300000000000000" pitchFamily="34" charset="-128"/>
                <a:ea typeface="Noto Sans JP Light" panose="020B0300000000000000" pitchFamily="34" charset="-128"/>
              </a:defRPr>
            </a:lvl1pPr>
          </a:lstStyle>
          <a:p>
            <a:fld id="{84527A0F-E548-A048-8645-0BA1A7158CB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59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Roboto" panose="02000000000000000000" pitchFamily="2" charset="0"/>
          <a:ea typeface="游ゴシック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9EB14F-EAD8-4E72-2C0D-9E9D8B31E5A6}"/>
              </a:ext>
            </a:extLst>
          </p:cNvPr>
          <p:cNvSpPr txBox="1"/>
          <p:nvPr/>
        </p:nvSpPr>
        <p:spPr>
          <a:xfrm>
            <a:off x="1857452" y="3044279"/>
            <a:ext cx="5228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600" b="1" dirty="0">
                <a:latin typeface="Roboto" panose="02000000000000000000" pitchFamily="2" charset="0"/>
                <a:ea typeface="Roboto" panose="02000000000000000000" pitchFamily="2" charset="0"/>
              </a:rPr>
              <a:t>SATOJUKU</a:t>
            </a:r>
            <a:endParaRPr lang="en" altLang="ja-JP" sz="4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73D5ACE-0472-F211-BED4-134ECB2D0C66}"/>
              </a:ext>
            </a:extLst>
          </p:cNvPr>
          <p:cNvCxnSpPr/>
          <p:nvPr/>
        </p:nvCxnSpPr>
        <p:spPr>
          <a:xfrm>
            <a:off x="8977744" y="5570617"/>
            <a:ext cx="362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924ECC9-D918-6C5F-7178-BD92C0D53453}"/>
              </a:ext>
            </a:extLst>
          </p:cNvPr>
          <p:cNvCxnSpPr>
            <a:cxnSpLocks/>
          </p:cNvCxnSpPr>
          <p:nvPr/>
        </p:nvCxnSpPr>
        <p:spPr>
          <a:xfrm>
            <a:off x="10544725" y="6422614"/>
            <a:ext cx="1150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BA533923-78BD-B158-31F8-D3B70A0D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21" y="3077005"/>
            <a:ext cx="695990" cy="70458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FA45D5-AD54-DF74-0A64-42ED8CC5866B}"/>
              </a:ext>
            </a:extLst>
          </p:cNvPr>
          <p:cNvSpPr txBox="1"/>
          <p:nvPr/>
        </p:nvSpPr>
        <p:spPr>
          <a:xfrm>
            <a:off x="855921" y="3844498"/>
            <a:ext cx="408183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内申点講座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F3B52E-3EA9-32D4-F4FA-69F2B8DB7FC4}"/>
              </a:ext>
            </a:extLst>
          </p:cNvPr>
          <p:cNvSpPr txBox="1"/>
          <p:nvPr/>
        </p:nvSpPr>
        <p:spPr>
          <a:xfrm>
            <a:off x="9166166" y="5910294"/>
            <a:ext cx="2443943" cy="2615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オール５を取るための戦略</a:t>
            </a:r>
          </a:p>
        </p:txBody>
      </p:sp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44C4BCC8-2910-9C3F-4737-E31B80C95F11}"/>
              </a:ext>
            </a:extLst>
          </p:cNvPr>
          <p:cNvSpPr txBox="1">
            <a:spLocks/>
          </p:cNvSpPr>
          <p:nvPr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527A0F-E548-A048-8645-0BA1A7158CB7}" type="slidenum">
              <a:rPr lang="ja-JP" altLang="en-US" sz="800" smtClean="0">
                <a:solidFill>
                  <a:prstClr val="black">
                    <a:tint val="75000"/>
                  </a:prstClr>
                </a:solidFill>
                <a:ea typeface="Noto Sans JP Light" panose="020B0300000000000000" pitchFamily="34" charset="-128"/>
              </a:rPr>
              <a:pPr algn="r"/>
              <a:t>1</a:t>
            </a:fld>
            <a:endParaRPr lang="ja-JP" altLang="en-US" sz="800" dirty="0">
              <a:solidFill>
                <a:prstClr val="black">
                  <a:tint val="75000"/>
                </a:prstClr>
              </a:solidFill>
              <a:ea typeface="Noto Sans JP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63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7A0F-E548-A048-8645-0BA1A7158CB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内申点とは？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9" y="1605175"/>
            <a:ext cx="6015189" cy="2741425"/>
            <a:chOff x="1876360" y="1637613"/>
            <a:chExt cx="4657265" cy="164220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12553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ja-JP" altLang="en-US" sz="33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「調査書（内申書）」</a:t>
              </a:r>
              <a:endParaRPr lang="en-US" altLang="ja-JP" sz="33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>
                <a:lnSpc>
                  <a:spcPct val="135000"/>
                </a:lnSpc>
              </a:pPr>
              <a:r>
                <a:rPr lang="ja-JP" altLang="en-US" sz="33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に記入されている評定のこと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959487" y="2931824"/>
              <a:ext cx="3777762" cy="34799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>
                <a:lnSpc>
                  <a:spcPct val="138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在籍している中学校から志願先の高校に提出される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algn="ctr">
                <a:lnSpc>
                  <a:spcPct val="138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この点数を見て志願先の高校は合否を決める。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60" y="1637613"/>
              <a:ext cx="1904205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kumimoji="1" lang="ja-JP" altLang="en-US" b="1" dirty="0">
                  <a:latin typeface="Roboto" panose="02000000000000000000" pitchFamily="2" charset="0"/>
                  <a:ea typeface="Yu Gothic" panose="020B0400000000000000" pitchFamily="34" charset="-128"/>
                </a:rPr>
                <a:t>内申点とは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グラフ 44">
            <a:extLst>
              <a:ext uri="{FF2B5EF4-FFF2-40B4-BE49-F238E27FC236}">
                <a16:creationId xmlns:a16="http://schemas.microsoft.com/office/drawing/2014/main" id="{7CCDED19-D2DA-DF2E-D067-E74D2F2B5688}"/>
              </a:ext>
            </a:extLst>
          </p:cNvPr>
          <p:cNvGraphicFramePr/>
          <p:nvPr/>
        </p:nvGraphicFramePr>
        <p:xfrm>
          <a:off x="1864527" y="1652962"/>
          <a:ext cx="3547102" cy="355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F0A8B9-1F23-6C7B-9DC3-487890B6534A}"/>
              </a:ext>
            </a:extLst>
          </p:cNvPr>
          <p:cNvSpPr txBox="1"/>
          <p:nvPr/>
        </p:nvSpPr>
        <p:spPr>
          <a:xfrm>
            <a:off x="3993655" y="3013842"/>
            <a:ext cx="800219" cy="31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学力検査</a:t>
            </a:r>
            <a:endParaRPr kumimoji="1" lang="ja-JP" altLang="en-US" sz="12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F82278-94FF-F16E-DFAE-3BF45F4CCE6C}"/>
              </a:ext>
            </a:extLst>
          </p:cNvPr>
          <p:cNvSpPr txBox="1"/>
          <p:nvPr/>
        </p:nvSpPr>
        <p:spPr>
          <a:xfrm>
            <a:off x="3710218" y="3429000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i="1" dirty="0">
                <a:solidFill>
                  <a:schemeClr val="bg1"/>
                </a:solidFill>
                <a:latin typeface="Tw Cen MT" panose="020B0602020104020603" pitchFamily="34" charset="0"/>
                <a:ea typeface="Roboto" panose="02000000000000000000" pitchFamily="2" charset="0"/>
              </a:rPr>
              <a:t>70</a:t>
            </a:r>
            <a:r>
              <a:rPr kumimoji="1" lang="en-US" altLang="ja-JP" sz="2800" i="1" dirty="0">
                <a:solidFill>
                  <a:schemeClr val="bg1"/>
                </a:solidFill>
                <a:latin typeface="Tw Cen MT" panose="020B0602020104020603" pitchFamily="34" charset="0"/>
                <a:ea typeface="Roboto" panose="02000000000000000000" pitchFamily="2" charset="0"/>
              </a:rPr>
              <a:t>%</a:t>
            </a:r>
            <a:endParaRPr kumimoji="1" lang="ja-JP" altLang="en-US" sz="4800" i="1" dirty="0">
              <a:solidFill>
                <a:schemeClr val="bg1"/>
              </a:solidFill>
              <a:latin typeface="Tw Cen MT" panose="020B0602020104020603" pitchFamily="34" charset="0"/>
              <a:ea typeface="Yu Gothic" panose="020B0400000000000000" pitchFamily="34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95A766A-A586-53B6-F363-718CF8BBA35A}"/>
              </a:ext>
            </a:extLst>
          </p:cNvPr>
          <p:cNvGrpSpPr/>
          <p:nvPr/>
        </p:nvGrpSpPr>
        <p:grpSpPr>
          <a:xfrm>
            <a:off x="6321283" y="2380581"/>
            <a:ext cx="5222324" cy="1869340"/>
            <a:chOff x="6201131" y="2100577"/>
            <a:chExt cx="5222324" cy="186934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6BD95F5-5AF4-DD7F-86CF-42C053357F17}"/>
                </a:ext>
              </a:extLst>
            </p:cNvPr>
            <p:cNvSpPr txBox="1"/>
            <p:nvPr/>
          </p:nvSpPr>
          <p:spPr>
            <a:xfrm>
              <a:off x="6238801" y="3429000"/>
              <a:ext cx="4340948" cy="54091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>
                <a:lnSpc>
                  <a:spcPct val="138000"/>
                </a:lnSpc>
              </a:pPr>
              <a:r>
                <a:rPr lang="ja-JP" altLang="en-US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短距離走に例えると</a:t>
              </a:r>
              <a:r>
                <a:rPr lang="en-US" altLang="ja-JP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110m</a:t>
              </a:r>
              <a:r>
                <a:rPr lang="ja-JP" altLang="en-US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走る人もいれば、</a:t>
              </a:r>
              <a:r>
                <a:rPr lang="en-US" altLang="ja-JP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80m</a:t>
              </a:r>
              <a:r>
                <a:rPr lang="ja-JP" altLang="en-US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走る人もいる</a:t>
              </a:r>
              <a:endParaRPr lang="en-US" altLang="ja-JP" sz="1100" dirty="0">
                <a:latin typeface="Noto Sans JP" panose="020B0500000000000000" pitchFamily="34" charset="-128"/>
                <a:ea typeface="Noto Sans JP" panose="020B0500000000000000" pitchFamily="34" charset="-128"/>
              </a:endParaRPr>
            </a:p>
            <a:p>
              <a:pPr algn="just">
                <a:lnSpc>
                  <a:spcPct val="138000"/>
                </a:lnSpc>
              </a:pPr>
              <a:r>
                <a:rPr lang="ja-JP" altLang="en-US" sz="1100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わずかな差が勝負を決める受験では内申点は重要</a:t>
              </a:r>
              <a:endParaRPr lang="en-US" altLang="ja-JP" sz="1100" dirty="0">
                <a:latin typeface="Noto Sans JP" panose="020B0500000000000000" pitchFamily="34" charset="-128"/>
                <a:ea typeface="Noto Sans JP" panose="020B0500000000000000" pitchFamily="34" charset="-128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238DE6C-5269-C359-80B0-F1E9BF1CE6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1381" y="3225000"/>
              <a:ext cx="613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663C13D-7845-66D8-38BC-0742C9745162}"/>
                </a:ext>
              </a:extLst>
            </p:cNvPr>
            <p:cNvSpPr txBox="1"/>
            <p:nvPr/>
          </p:nvSpPr>
          <p:spPr>
            <a:xfrm>
              <a:off x="6201131" y="2370037"/>
              <a:ext cx="5222324" cy="6773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8000"/>
                </a:lnSpc>
              </a:pPr>
              <a:r>
                <a:rPr lang="ja-JP" altLang="en-US" sz="3000" b="1" dirty="0">
                  <a:latin typeface="Noto Sans JP" panose="020B0500000000000000" pitchFamily="34" charset="-128"/>
                  <a:ea typeface="Noto Sans JP" panose="020B0500000000000000" pitchFamily="34" charset="-128"/>
                </a:rPr>
                <a:t>受験前に３０％決まっている</a:t>
              </a:r>
              <a:endParaRPr lang="en-US" altLang="ja-JP" sz="3000" b="1" dirty="0">
                <a:latin typeface="Noto Sans JP" panose="020B0500000000000000" pitchFamily="34" charset="-128"/>
                <a:ea typeface="Noto Sans JP" panose="020B0500000000000000" pitchFamily="34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E640B8D-3D8B-B88C-8781-ED8539F68076}"/>
                </a:ext>
              </a:extLst>
            </p:cNvPr>
            <p:cNvSpPr txBox="1"/>
            <p:nvPr/>
          </p:nvSpPr>
          <p:spPr>
            <a:xfrm>
              <a:off x="6225278" y="2100577"/>
              <a:ext cx="2360765" cy="30489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8000"/>
                </a:lnSpc>
              </a:pPr>
              <a:r>
                <a:rPr lang="ja-JP" altLang="en-US" sz="1100" dirty="0">
                  <a:latin typeface="Century Gothic" panose="020B0502020202020204" pitchFamily="34" charset="0"/>
                  <a:ea typeface="Yu Gothic Medium" panose="020B0400000000000000" pitchFamily="34" charset="-128"/>
                </a:rPr>
                <a:t>学力検査＋内申点で合否が決まる</a:t>
              </a:r>
              <a:endParaRPr lang="en-US" altLang="ja-JP" sz="1100" dirty="0">
                <a:latin typeface="Century Gothic" panose="020B0502020202020204" pitchFamily="34" charset="0"/>
                <a:ea typeface="Yu Gothic Medium" panose="020B0400000000000000" pitchFamily="34" charset="-128"/>
              </a:endParaRPr>
            </a:p>
          </p:txBody>
        </p: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AAB9B99-0160-C042-A100-29AD794D048C}"/>
              </a:ext>
            </a:extLst>
          </p:cNvPr>
          <p:cNvSpPr/>
          <p:nvPr/>
        </p:nvSpPr>
        <p:spPr>
          <a:xfrm>
            <a:off x="-2" y="0"/>
            <a:ext cx="2691221" cy="261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1B36E3-F2E8-1AF7-B259-2E4C47B1ABE8}"/>
              </a:ext>
            </a:extLst>
          </p:cNvPr>
          <p:cNvSpPr txBox="1"/>
          <p:nvPr/>
        </p:nvSpPr>
        <p:spPr>
          <a:xfrm>
            <a:off x="108462" y="5862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内申点はなぜ重要？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5156AC-86D0-7DBC-5214-AC20DFFFC66B}"/>
              </a:ext>
            </a:extLst>
          </p:cNvPr>
          <p:cNvSpPr txBox="1"/>
          <p:nvPr/>
        </p:nvSpPr>
        <p:spPr>
          <a:xfrm>
            <a:off x="2320008" y="2533892"/>
            <a:ext cx="1220206" cy="83099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i="1" dirty="0">
                <a:solidFill>
                  <a:schemeClr val="bg1"/>
                </a:solidFill>
                <a:latin typeface="Tw Cen MT" panose="020B0602020104020603" pitchFamily="34" charset="0"/>
                <a:ea typeface="Roboto" panose="02000000000000000000" pitchFamily="2" charset="0"/>
              </a:rPr>
              <a:t>30</a:t>
            </a:r>
            <a:r>
              <a:rPr kumimoji="1" lang="en-US" altLang="ja-JP" sz="2800" i="1" dirty="0">
                <a:solidFill>
                  <a:schemeClr val="bg1"/>
                </a:solidFill>
                <a:latin typeface="Tw Cen MT" panose="020B0602020104020603" pitchFamily="34" charset="0"/>
                <a:ea typeface="Roboto" panose="02000000000000000000" pitchFamily="2" charset="0"/>
              </a:rPr>
              <a:t>%</a:t>
            </a:r>
            <a:endParaRPr kumimoji="1" lang="ja-JP" altLang="en-US" sz="4800" i="1" dirty="0">
              <a:solidFill>
                <a:schemeClr val="bg1"/>
              </a:solidFill>
              <a:latin typeface="Tw Cen MT" panose="020B0602020104020603" pitchFamily="34" charset="0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ADAF98-B719-0A64-2509-E99921344B97}"/>
              </a:ext>
            </a:extLst>
          </p:cNvPr>
          <p:cNvSpPr txBox="1"/>
          <p:nvPr/>
        </p:nvSpPr>
        <p:spPr>
          <a:xfrm>
            <a:off x="2606945" y="2222974"/>
            <a:ext cx="646331" cy="31521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内申点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FE6F92-4730-14E5-E134-EA7560B6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B1A22EC6-A400-B6E4-0B29-CD0D299B4B2C}"/>
              </a:ext>
            </a:extLst>
          </p:cNvPr>
          <p:cNvSpPr txBox="1">
            <a:spLocks/>
          </p:cNvSpPr>
          <p:nvPr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527A0F-E548-A048-8645-0BA1A7158CB7}" type="slidenum">
              <a:rPr lang="ja-JP" altLang="en-US" sz="800" smtClean="0">
                <a:solidFill>
                  <a:prstClr val="black">
                    <a:tint val="75000"/>
                  </a:prstClr>
                </a:solidFill>
                <a:ea typeface="Noto Sans JP Light" panose="020B0300000000000000" pitchFamily="34" charset="-128"/>
              </a:rPr>
              <a:pPr algn="r"/>
              <a:t>11</a:t>
            </a:fld>
            <a:endParaRPr lang="ja-JP" altLang="en-US" sz="800" dirty="0">
              <a:solidFill>
                <a:prstClr val="black">
                  <a:tint val="75000"/>
                </a:prstClr>
              </a:solidFill>
              <a:ea typeface="Noto Sans JP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37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内申点が低いと？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9" y="1605174"/>
            <a:ext cx="6015189" cy="1823826"/>
            <a:chOff x="1876360" y="1637613"/>
            <a:chExt cx="4657265" cy="1092534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学力が同じでも不利な受験に！</a:t>
              </a:r>
              <a:endPara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2101274" y="2534793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中３の夏から頑張る！　と思っていると痛い目に？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60" y="1637613"/>
              <a:ext cx="1904205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内申点が低いと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数学と体育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8" y="1605174"/>
            <a:ext cx="6015190" cy="1820856"/>
            <a:chOff x="1876359" y="1637613"/>
            <a:chExt cx="4657266" cy="109075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同じ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2028331" y="2533014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音楽・家庭科・技術なども重要な得点源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数学と体育、どっちの内申点が重要？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相対評価と絶対評価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8" y="1605174"/>
            <a:ext cx="6015190" cy="1820856"/>
            <a:chOff x="1876359" y="1637613"/>
            <a:chExt cx="4657266" cy="109075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「絶対評価」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2028331" y="2533014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理論上、クラス全員がオール「５」になる可能性も？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979327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今の内申点は「絶対評価」・「相対評価」？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相対評価と絶対評価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991986" y="1605174"/>
            <a:ext cx="6899562" cy="1785205"/>
            <a:chOff x="1191633" y="1637613"/>
            <a:chExt cx="5341992" cy="106939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真ん中より少し下</a:t>
              </a:r>
              <a:endPara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191633" y="2511658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「３」なら普通は相対評価時代の話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絶対評価の「３」は真ん中？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28E895-1E9A-28B7-624D-AE939D49828B}"/>
              </a:ext>
            </a:extLst>
          </p:cNvPr>
          <p:cNvSpPr/>
          <p:nvPr/>
        </p:nvSpPr>
        <p:spPr>
          <a:xfrm>
            <a:off x="-1820938" y="1954134"/>
            <a:ext cx="61216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0" b="0" i="0" u="none" strike="noStrike" kern="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71661C-7832-8DE0-179D-863F63D3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785AB9-6E5C-EE10-6C80-DEA4B2F4F2D4}"/>
              </a:ext>
            </a:extLst>
          </p:cNvPr>
          <p:cNvSpPr txBox="1"/>
          <p:nvPr/>
        </p:nvSpPr>
        <p:spPr>
          <a:xfrm>
            <a:off x="2918163" y="3105776"/>
            <a:ext cx="396477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「５」を取る戦略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7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「５」を取る戦略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9" y="1605175"/>
            <a:ext cx="6015189" cy="1235751"/>
            <a:chOff x="1876359" y="1637613"/>
            <a:chExt cx="4657266" cy="74025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わからない。でも少ない</a:t>
              </a:r>
              <a:endPara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クラスが４０人なら「５」は何人？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「５」を取る戦略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729203" y="1826845"/>
            <a:ext cx="7251016" cy="1921322"/>
            <a:chOff x="1876359" y="1637613"/>
            <a:chExt cx="4657266" cy="115093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84463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あの子が「４」ならこの子は「３」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2028330" y="2423210"/>
              <a:ext cx="4213225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内申点を付ける際、結局相対的に見てしまうのが人間。認知バイアスは無くせない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絶対評価でも「相対評価」？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553A2E-0D02-E876-BE9A-34D9C3678865}"/>
              </a:ext>
            </a:extLst>
          </p:cNvPr>
          <p:cNvSpPr txBox="1"/>
          <p:nvPr/>
        </p:nvSpPr>
        <p:spPr>
          <a:xfrm>
            <a:off x="729203" y="5356255"/>
            <a:ext cx="7251014" cy="7244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それならどうする？</a:t>
            </a:r>
          </a:p>
        </p:txBody>
      </p:sp>
    </p:spTree>
    <p:extLst>
      <p:ext uri="{BB962C8B-B14F-4D97-AF65-F5344CB8AC3E}">
        <p14:creationId xmlns:p14="http://schemas.microsoft.com/office/powerpoint/2010/main" val="2520647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「５」を取る戦略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050540" y="1605175"/>
            <a:ext cx="8060208" cy="2635086"/>
            <a:chOff x="1876358" y="1637613"/>
            <a:chExt cx="5601234" cy="157850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781697" cy="91458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「感謝状は講演会中に書いて、　</a:t>
              </a:r>
              <a:endPara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Yu Gothic" panose="020B0400000000000000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600" b="1" dirty="0">
                  <a:solidFill>
                    <a:prstClr val="black"/>
                  </a:solidFill>
                  <a:latin typeface="Roboto" panose="02000000000000000000" pitchFamily="2" charset="0"/>
                  <a:ea typeface="Yu Gothic" panose="020B0400000000000000" pitchFamily="34" charset="-128"/>
                </a:rPr>
                <a:t>　</a:t>
              </a: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帰り道で投函しなさい」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928096" y="3020765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Be</a:t>
              </a: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 </a:t>
              </a:r>
              <a:r>
                <a:rPr lang="en-US" altLang="ja-JP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daring</a:t>
              </a: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   </a:t>
              </a:r>
              <a:r>
                <a:rPr lang="en-US" altLang="ja-JP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Be</a:t>
              </a: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 </a:t>
              </a:r>
              <a:r>
                <a:rPr lang="en-US" altLang="ja-JP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first   Be different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Yu Gothic" panose="020B0400000000000000" pitchFamily="34" charset="-128"/>
                <a:cs typeface="+mn-cs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13F4E7-1478-152A-5281-25AD981AD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2BD6E4-61A4-C4E2-5D0A-FB96CE1C7A67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ja-JP" altLang="en-US" dirty="0"/>
              <a:t>佐藤塾って？</a:t>
            </a:r>
          </a:p>
        </p:txBody>
      </p:sp>
    </p:spTree>
    <p:extLst>
      <p:ext uri="{BB962C8B-B14F-4D97-AF65-F5344CB8AC3E}">
        <p14:creationId xmlns:p14="http://schemas.microsoft.com/office/powerpoint/2010/main" val="148215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「５」を取る戦略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382388" y="1605176"/>
            <a:ext cx="8728360" cy="1946810"/>
            <a:chOff x="1412043" y="1637613"/>
            <a:chExt cx="6065549" cy="1166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781697" cy="46656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600" b="1" dirty="0">
                  <a:solidFill>
                    <a:prstClr val="black"/>
                  </a:solidFill>
                  <a:latin typeface="Roboto" panose="02000000000000000000" pitchFamily="2" charset="0"/>
                  <a:ea typeface="Yu Gothic" panose="020B0400000000000000" pitchFamily="34" charset="-128"/>
                </a:rPr>
                <a:t>「他に抜きんでる」</a:t>
              </a:r>
              <a:endPara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412043" y="2455822"/>
              <a:ext cx="3777762" cy="34799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少しの勇気で世界は変わる</a:t>
              </a:r>
              <a:endParaRPr lang="en-US" altLang="ja-JP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内申点オール「５」はその先にある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Yu Gothic" panose="020B0400000000000000" pitchFamily="34" charset="-128"/>
                <a:cs typeface="+mn-cs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28E895-1E9A-28B7-624D-AE939D49828B}"/>
              </a:ext>
            </a:extLst>
          </p:cNvPr>
          <p:cNvSpPr/>
          <p:nvPr/>
        </p:nvSpPr>
        <p:spPr>
          <a:xfrm>
            <a:off x="-1820938" y="1954134"/>
            <a:ext cx="61216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0" b="0" kern="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en-US" altLang="ja-JP" sz="20000" kern="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lang="en-US" altLang="ja-JP" sz="20000" b="0" kern="2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71661C-7832-8DE0-179D-863F63D3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785AB9-6E5C-EE10-6C80-DEA4B2F4F2D4}"/>
              </a:ext>
            </a:extLst>
          </p:cNvPr>
          <p:cNvSpPr txBox="1"/>
          <p:nvPr/>
        </p:nvSpPr>
        <p:spPr>
          <a:xfrm>
            <a:off x="2918163" y="3105776"/>
            <a:ext cx="396477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内申点の三要素とは？</a:t>
            </a:r>
          </a:p>
        </p:txBody>
      </p:sp>
    </p:spTree>
    <p:extLst>
      <p:ext uri="{BB962C8B-B14F-4D97-AF65-F5344CB8AC3E}">
        <p14:creationId xmlns:p14="http://schemas.microsoft.com/office/powerpoint/2010/main" val="277837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DC82B5-B1FC-07F0-8C6C-67D4B8F4B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1F826F-F961-03F8-8730-DC908FA7E7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ja-JP" altLang="en-US" dirty="0"/>
              <a:t>内申点の三要素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565F61-D30F-0F38-67D9-0D037C1CF4DA}"/>
              </a:ext>
            </a:extLst>
          </p:cNvPr>
          <p:cNvSpPr txBox="1"/>
          <p:nvPr/>
        </p:nvSpPr>
        <p:spPr>
          <a:xfrm>
            <a:off x="1072647" y="718800"/>
            <a:ext cx="8938905" cy="4433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内申点は３つの要素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ECC440-2318-2C97-CC29-8E623205A186}"/>
              </a:ext>
            </a:extLst>
          </p:cNvPr>
          <p:cNvSpPr txBox="1"/>
          <p:nvPr/>
        </p:nvSpPr>
        <p:spPr>
          <a:xfrm>
            <a:off x="1072647" y="1191842"/>
            <a:ext cx="9964916" cy="5809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かつてはテストで９８点が取れていれば「５」がもらえました。</a:t>
            </a:r>
            <a:endParaRPr lang="en-US" altLang="ja-JP" sz="1200" dirty="0">
              <a:solidFill>
                <a:prstClr val="black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今は９８点でも、「３」が付くことがあります。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D1153A-CD41-C0A3-0CE7-99F97D4DD96D}"/>
              </a:ext>
            </a:extLst>
          </p:cNvPr>
          <p:cNvSpPr/>
          <p:nvPr/>
        </p:nvSpPr>
        <p:spPr>
          <a:xfrm>
            <a:off x="1086432" y="2259962"/>
            <a:ext cx="2977272" cy="22277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5F33047-3FC2-94BD-ED2F-8B1089079BB7}"/>
              </a:ext>
            </a:extLst>
          </p:cNvPr>
          <p:cNvSpPr/>
          <p:nvPr/>
        </p:nvSpPr>
        <p:spPr>
          <a:xfrm>
            <a:off x="4607364" y="2259962"/>
            <a:ext cx="2977272" cy="22277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FE3510E-98B9-8BC8-542B-A2148E7B7C26}"/>
              </a:ext>
            </a:extLst>
          </p:cNvPr>
          <p:cNvSpPr/>
          <p:nvPr/>
        </p:nvSpPr>
        <p:spPr>
          <a:xfrm>
            <a:off x="8128296" y="2259962"/>
            <a:ext cx="2977272" cy="22277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970141-B4CC-0806-841E-867EE2200EF7}"/>
              </a:ext>
            </a:extLst>
          </p:cNvPr>
          <p:cNvSpPr txBox="1"/>
          <p:nvPr/>
        </p:nvSpPr>
        <p:spPr>
          <a:xfrm>
            <a:off x="3964484" y="3054632"/>
            <a:ext cx="881811" cy="638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×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E0A199-F50B-958B-BAD6-4D423B53EA41}"/>
              </a:ext>
            </a:extLst>
          </p:cNvPr>
          <p:cNvSpPr txBox="1"/>
          <p:nvPr/>
        </p:nvSpPr>
        <p:spPr>
          <a:xfrm>
            <a:off x="7485897" y="3054632"/>
            <a:ext cx="881811" cy="6383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×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B973E85-A791-9200-DB35-D0840D65C3B6}"/>
              </a:ext>
            </a:extLst>
          </p:cNvPr>
          <p:cNvSpPr txBox="1"/>
          <p:nvPr/>
        </p:nvSpPr>
        <p:spPr>
          <a:xfrm>
            <a:off x="1375005" y="2647009"/>
            <a:ext cx="2400126" cy="4433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whit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テストの点数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37D96E5-F574-59B3-558D-61C36185A896}"/>
              </a:ext>
            </a:extLst>
          </p:cNvPr>
          <p:cNvSpPr txBox="1"/>
          <p:nvPr/>
        </p:nvSpPr>
        <p:spPr>
          <a:xfrm>
            <a:off x="4895937" y="2691745"/>
            <a:ext cx="2400126" cy="4433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whit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提出物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77D1BD1-E1F3-4122-8402-C985CE3B9500}"/>
              </a:ext>
            </a:extLst>
          </p:cNvPr>
          <p:cNvSpPr txBox="1"/>
          <p:nvPr/>
        </p:nvSpPr>
        <p:spPr>
          <a:xfrm>
            <a:off x="8416869" y="2691745"/>
            <a:ext cx="2400126" cy="4433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授業態度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42D3C3-D483-3881-8F0B-55C3248A80F2}"/>
              </a:ext>
            </a:extLst>
          </p:cNvPr>
          <p:cNvSpPr txBox="1"/>
          <p:nvPr/>
        </p:nvSpPr>
        <p:spPr>
          <a:xfrm>
            <a:off x="1508474" y="3307173"/>
            <a:ext cx="2149126" cy="2811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white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評価の「軸」となる要素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5381A04-4FEE-B4EA-3C03-6617AF2BC243}"/>
              </a:ext>
            </a:extLst>
          </p:cNvPr>
          <p:cNvSpPr txBox="1"/>
          <p:nvPr/>
        </p:nvSpPr>
        <p:spPr>
          <a:xfrm>
            <a:off x="5021437" y="3307173"/>
            <a:ext cx="2149126" cy="4830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「差」が出やすい要素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white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「差」をつけやすい要素でもある</a:t>
            </a:r>
            <a:endParaRPr lang="en-US" altLang="ja-JP" sz="1050" dirty="0">
              <a:solidFill>
                <a:prstClr val="white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59CE7FB-2047-286C-335E-4D0C976027B5}"/>
              </a:ext>
            </a:extLst>
          </p:cNvPr>
          <p:cNvSpPr txBox="1"/>
          <p:nvPr/>
        </p:nvSpPr>
        <p:spPr>
          <a:xfrm>
            <a:off x="8735602" y="3325378"/>
            <a:ext cx="2149126" cy="4830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white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体育・音楽・家庭科・美術</a:t>
            </a:r>
            <a:endParaRPr lang="en-US" altLang="ja-JP" sz="1050" dirty="0">
              <a:solidFill>
                <a:prstClr val="white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などでより重要になる要素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959D65-7BF7-0FD5-6AFF-09D7CE153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B003CC-9D8E-B470-2B56-1D14A7593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A6F192-6547-4BB9-5260-4A49D6725D49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ja-JP" altLang="en-US" dirty="0"/>
              <a:t>テスト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886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テストの点数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6195365" cy="1637556"/>
            <a:chOff x="1736858" y="1637613"/>
            <a:chExt cx="4796767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９０点以上を目指そう！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９０点以上を取るための勉強をしよう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内申点の軸となる要素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テストの点数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6195365" cy="1637556"/>
            <a:chOff x="1736858" y="1637613"/>
            <a:chExt cx="4796767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どんな学校でも４５０点以上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本番を重ねることが重要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9" y="1637613"/>
              <a:ext cx="3498761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学校によって難易度が違うけど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6C60C2-25B7-564D-4E80-C162A415D536}"/>
              </a:ext>
            </a:extLst>
          </p:cNvPr>
          <p:cNvSpPr txBox="1"/>
          <p:nvPr/>
        </p:nvSpPr>
        <p:spPr>
          <a:xfrm>
            <a:off x="3294549" y="3501136"/>
            <a:ext cx="2712781" cy="4830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ワークは最低３周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過去問と問題演習を重ねる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28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B003CC-9D8E-B470-2B56-1D14A7593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A6F192-6547-4BB9-5260-4A49D6725D49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ja-JP" altLang="en-US" dirty="0"/>
              <a:t>提出物</a:t>
            </a:r>
          </a:p>
        </p:txBody>
      </p:sp>
    </p:spTree>
    <p:extLst>
      <p:ext uri="{BB962C8B-B14F-4D97-AF65-F5344CB8AC3E}">
        <p14:creationId xmlns:p14="http://schemas.microsoft.com/office/powerpoint/2010/main" val="236416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提出物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876357" y="1605175"/>
            <a:ext cx="7234391" cy="1235751"/>
            <a:chOff x="1876358" y="1637613"/>
            <a:chExt cx="5601234" cy="74025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答え：３月２１日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３月２０日に「４月末までに出して」と言われたらいつ出す？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提出物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それだと提出物的には「３」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みんなと同じは「３」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別にみんな締切日に出しているよ？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提出物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途中でも相談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途中経過報告が「信頼」を生む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美術の「絵」の課題、まだ完成していないんだけど・・・？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7DDBF-B005-4E3A-075A-6396AEBB92C8}"/>
              </a:ext>
            </a:extLst>
          </p:cNvPr>
          <p:cNvSpPr txBox="1"/>
          <p:nvPr/>
        </p:nvSpPr>
        <p:spPr>
          <a:xfrm>
            <a:off x="1696182" y="3242731"/>
            <a:ext cx="4879247" cy="3261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後半で詳しく説明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4E88FC0-0C15-96A0-83E8-84E73A77F240}"/>
              </a:ext>
            </a:extLst>
          </p:cNvPr>
          <p:cNvGrpSpPr/>
          <p:nvPr/>
        </p:nvGrpSpPr>
        <p:grpSpPr>
          <a:xfrm>
            <a:off x="1428837" y="1700465"/>
            <a:ext cx="4592780" cy="1979552"/>
            <a:chOff x="1350179" y="1756318"/>
            <a:chExt cx="4592780" cy="197955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A840FA6-EA10-5FBF-0C9C-981900484D12}"/>
                </a:ext>
              </a:extLst>
            </p:cNvPr>
            <p:cNvSpPr txBox="1"/>
            <p:nvPr/>
          </p:nvSpPr>
          <p:spPr>
            <a:xfrm>
              <a:off x="1368491" y="2585234"/>
              <a:ext cx="1247143" cy="115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会社名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  <a:cs typeface="Noto Sans Syloti Nagri" panose="020B0502040504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長岡本校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  <a:cs typeface="Noto Sans Syloti Nagri" panose="020B0502040504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新潟校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6074BCF-5AA0-8AE4-34FB-3204CBC33BFB}"/>
                </a:ext>
              </a:extLst>
            </p:cNvPr>
            <p:cNvSpPr txBox="1"/>
            <p:nvPr/>
          </p:nvSpPr>
          <p:spPr>
            <a:xfrm>
              <a:off x="2667028" y="2585234"/>
              <a:ext cx="3156625" cy="115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佐藤塾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  <a:cs typeface="Noto Sans Syloti Nagri" panose="020B0502040504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長岡市台町１丁目８－２１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  <a:cs typeface="Noto Sans Syloti Nagri" panose="020B0502040504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2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Noto Sans Syloti Nagri" panose="020B0502040504020204" pitchFamily="34" charset="0"/>
                </a:rPr>
                <a:t>新潟市西区小針上山１２－９</a:t>
              </a:r>
              <a:endParaRPr lang="en-US" altLang="ja-JP" sz="1200" dirty="0">
                <a:latin typeface="Yu Gothic Medium" panose="020B0400000000000000" pitchFamily="34" charset="-128"/>
                <a:ea typeface="Yu Gothic Medium" panose="020B0400000000000000" pitchFamily="34" charset="-128"/>
                <a:cs typeface="Noto Sans Syloti Nagri" panose="020B0502040504020204" pitchFamily="34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06F5802-3FD5-D1E1-28BA-1BD85AD0B73A}"/>
                </a:ext>
              </a:extLst>
            </p:cNvPr>
            <p:cNvSpPr txBox="1"/>
            <p:nvPr/>
          </p:nvSpPr>
          <p:spPr>
            <a:xfrm>
              <a:off x="1350179" y="1756318"/>
              <a:ext cx="45927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800" b="1" dirty="0">
                  <a:latin typeface="Roboto" panose="02000000000000000000" pitchFamily="2" charset="0"/>
                  <a:ea typeface="Roboto" panose="02000000000000000000" pitchFamily="2" charset="0"/>
                </a:rPr>
                <a:t>SATOJUKU</a:t>
              </a:r>
              <a:r>
                <a:rPr lang="en" altLang="ja-JP" sz="3800" b="1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</p:grpSp>
      <p:sp>
        <p:nvSpPr>
          <p:cNvPr id="8" name="テキスト プレースホルダー 70">
            <a:extLst>
              <a:ext uri="{FF2B5EF4-FFF2-40B4-BE49-F238E27FC236}">
                <a16:creationId xmlns:a16="http://schemas.microsoft.com/office/drawing/2014/main" id="{D7CAD222-6DD5-0241-74DD-A9CCB02BF9F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024128" cy="254873"/>
          </a:xfrm>
          <a:prstGeom prst="rect">
            <a:avLst/>
          </a:prstGeom>
          <a:solidFill>
            <a:schemeClr val="tx1"/>
          </a:solidFill>
        </p:spPr>
        <p:txBody>
          <a:bodyPr lIns="180000" tIns="57600" rIns="180000" bIns="468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200" b="1" i="0" u="none" kern="1200" baseline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Roboto" panose="02000000000000000000" pitchFamily="2" charset="0"/>
                <a:ea typeface="游ゴシック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pc="60" dirty="0">
                <a:solidFill>
                  <a:srgbClr val="D4DBDC"/>
                </a:solidFill>
              </a:rPr>
              <a:t>塾紹介</a:t>
            </a:r>
            <a:endParaRPr lang="en-US" altLang="ja-JP" spc="60" dirty="0">
              <a:solidFill>
                <a:srgbClr val="D4DBDC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3857EE9-D862-1CA8-74FF-9DEB88B92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12" name="スライド番号プレースホルダー 4">
            <a:extLst>
              <a:ext uri="{FF2B5EF4-FFF2-40B4-BE49-F238E27FC236}">
                <a16:creationId xmlns:a16="http://schemas.microsoft.com/office/drawing/2014/main" id="{5A111864-BB9D-F9B2-7B21-5AA4A65FEE7D}"/>
              </a:ext>
            </a:extLst>
          </p:cNvPr>
          <p:cNvSpPr txBox="1">
            <a:spLocks/>
          </p:cNvSpPr>
          <p:nvPr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527A0F-E548-A048-8645-0BA1A7158CB7}" type="slidenum">
              <a:rPr lang="ja-JP" altLang="en-US" sz="800" smtClean="0">
                <a:solidFill>
                  <a:prstClr val="black">
                    <a:tint val="75000"/>
                  </a:prstClr>
                </a:solidFill>
                <a:ea typeface="Noto Sans JP Light" panose="020B0300000000000000" pitchFamily="34" charset="-128"/>
              </a:rPr>
              <a:pPr algn="r"/>
              <a:t>3</a:t>
            </a:fld>
            <a:endParaRPr lang="ja-JP" altLang="en-US" sz="800" dirty="0">
              <a:solidFill>
                <a:prstClr val="black">
                  <a:tint val="75000"/>
                </a:prstClr>
              </a:solidFill>
              <a:ea typeface="Noto Sans JP Light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F3CD01-E6B6-0749-1F69-AC70029BF8FE}"/>
              </a:ext>
            </a:extLst>
          </p:cNvPr>
          <p:cNvSpPr txBox="1"/>
          <p:nvPr/>
        </p:nvSpPr>
        <p:spPr>
          <a:xfrm>
            <a:off x="1531844" y="3831825"/>
            <a:ext cx="5173879" cy="519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8000"/>
              </a:lnSpc>
            </a:pPr>
            <a:r>
              <a:rPr lang="ja-JP" altLang="en-US" sz="105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新潟の子どもたちに理想の教育を。の理念で「佐藤塾」を開校。</a:t>
            </a:r>
            <a:endParaRPr lang="en-US" altLang="ja-JP" sz="105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38000"/>
              </a:lnSpc>
            </a:pPr>
            <a:r>
              <a:rPr lang="ja-JP" altLang="en-US" sz="105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モットーは「興味を育てる教育」</a:t>
            </a:r>
            <a:endParaRPr lang="en-US" altLang="ja-JP" sz="105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5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B003CC-9D8E-B470-2B56-1D14A7593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A6F192-6547-4BB9-5260-4A49D6725D49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kumimoji="1" lang="ja-JP" altLang="en-US" dirty="0"/>
              <a:t>授業態度</a:t>
            </a:r>
          </a:p>
        </p:txBody>
      </p:sp>
    </p:spTree>
    <p:extLst>
      <p:ext uri="{BB962C8B-B14F-4D97-AF65-F5344CB8AC3E}">
        <p14:creationId xmlns:p14="http://schemas.microsoft.com/office/powerpoint/2010/main" val="4239897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授業態度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答え：</a:t>
              </a:r>
              <a:r>
                <a:rPr lang="en-US" altLang="ja-JP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NO</a:t>
              </a:r>
              <a:endPara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特定の子たちを中心に見て授業を進めている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先生は４０人全員みて授業している？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6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授業態度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話を笑顔で聞いてくれている子</a:t>
              </a:r>
              <a:endPara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先生だって人間だもの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b="1" dirty="0">
                  <a:solidFill>
                    <a:prstClr val="black"/>
                  </a:solidFill>
                  <a:latin typeface="Roboto" panose="02000000000000000000" pitchFamily="2" charset="0"/>
                  <a:ea typeface="Yu Gothic" panose="020B0400000000000000" pitchFamily="34" charset="-128"/>
                </a:rPr>
                <a:t>特定の子たちって？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Yu Gothic" panose="020B0400000000000000" pitchFamily="34" charset="-128"/>
                <a:cs typeface="+mn-cs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2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授業態度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お絵描き・雑談・爆睡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「悪い意味」ですごく目立つ。先生もイライラ。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ゼッタイダメな授業態度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DF249A-9A1D-7827-4A0E-93593A9E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C42C0F-6F0B-A4F7-844E-B0EB687CA7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授業態度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75A1BE9-BF80-7121-E35E-567065646735}"/>
              </a:ext>
            </a:extLst>
          </p:cNvPr>
          <p:cNvGrpSpPr/>
          <p:nvPr/>
        </p:nvGrpSpPr>
        <p:grpSpPr>
          <a:xfrm>
            <a:off x="1696183" y="1605175"/>
            <a:ext cx="7414565" cy="1637556"/>
            <a:chOff x="1736858" y="1637613"/>
            <a:chExt cx="5740734" cy="98095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0584225-03B2-ECBD-9871-F6E6F3E06897}"/>
                </a:ext>
              </a:extLst>
            </p:cNvPr>
            <p:cNvSpPr txBox="1"/>
            <p:nvPr/>
          </p:nvSpPr>
          <p:spPr>
            <a:xfrm>
              <a:off x="1876360" y="1943912"/>
              <a:ext cx="4657265" cy="433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rPr>
                <a:t>「うん</a:t>
              </a:r>
              <a:r>
                <a:rPr lang="ja-JP" altLang="en-US" sz="3300" b="1" dirty="0">
                  <a:solidFill>
                    <a:prstClr val="black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、うん、ん？」</a:t>
              </a:r>
              <a:endParaRPr kumimoji="1" lang="en-US" altLang="ja-JP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3862EEA-E78C-7844-6241-696494E4F608}"/>
                </a:ext>
              </a:extLst>
            </p:cNvPr>
            <p:cNvSpPr txBox="1"/>
            <p:nvPr/>
          </p:nvSpPr>
          <p:spPr>
            <a:xfrm>
              <a:off x="1736858" y="2423211"/>
              <a:ext cx="3777762" cy="1953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これで先生は「君」に向かって授業をするようになる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428D09-C30E-B7C0-82ED-4C4893BF39C5}"/>
                </a:ext>
              </a:extLst>
            </p:cNvPr>
            <p:cNvSpPr txBox="1"/>
            <p:nvPr/>
          </p:nvSpPr>
          <p:spPr>
            <a:xfrm>
              <a:off x="1876358" y="1637613"/>
              <a:ext cx="5601234" cy="2609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Yu Gothic" panose="020B0400000000000000" pitchFamily="34" charset="-128"/>
                  <a:cs typeface="+mn-cs"/>
                </a:rPr>
                <a:t>良い授業態度は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BDA8BBC-78C6-F5FA-3AD9-07BAAC94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44887906-C407-B8B1-AB38-19EDD2AD465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r="20347"/>
          <a:stretch>
            <a:fillRect/>
          </a:stretch>
        </p:blipFill>
        <p:spPr/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D28EB3-A2F1-10CD-C822-B029FF95B3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1154" y="2236160"/>
            <a:ext cx="4831377" cy="1487338"/>
          </a:xfrm>
        </p:spPr>
        <p:txBody>
          <a:bodyPr/>
          <a:lstStyle/>
          <a:p>
            <a:r>
              <a:rPr lang="ja-JP" altLang="en-US" sz="2400" dirty="0"/>
              <a:t>長岡高校・大手高校・向陵高校</a:t>
            </a:r>
            <a:endParaRPr lang="en-US" altLang="ja-JP" sz="2400" dirty="0"/>
          </a:p>
          <a:p>
            <a:r>
              <a:rPr lang="ja-JP" altLang="en-US" sz="2400" dirty="0"/>
              <a:t>長岡工業高等専門学校</a:t>
            </a:r>
            <a:endParaRPr lang="en-US" altLang="ja-JP" sz="2400" dirty="0"/>
          </a:p>
          <a:p>
            <a:r>
              <a:rPr lang="ja-JP" altLang="en-US" sz="2400" dirty="0"/>
              <a:t>合格率１００％</a:t>
            </a:r>
            <a:endParaRPr lang="en-US" altLang="ja-JP" sz="2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8BCCA1-AC5C-444E-C093-4CAADD916E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1154" y="3723498"/>
            <a:ext cx="4556682" cy="441408"/>
          </a:xfrm>
        </p:spPr>
        <p:txBody>
          <a:bodyPr/>
          <a:lstStyle/>
          <a:p>
            <a:r>
              <a:rPr lang="ja-JP" altLang="en-US" dirty="0"/>
              <a:t>２０２４年の高校受験結果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A7BB08-6864-05BC-AF1B-6AC8DC7D41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1154" y="1809307"/>
            <a:ext cx="4556682" cy="360484"/>
          </a:xfrm>
        </p:spPr>
        <p:txBody>
          <a:bodyPr/>
          <a:lstStyle/>
          <a:p>
            <a:r>
              <a:rPr lang="ja-JP" altLang="en-US" dirty="0"/>
              <a:t>合格実績について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2C9C4F8-FFC6-F449-F784-7D0888F203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" y="0"/>
            <a:ext cx="1521228" cy="255600"/>
          </a:xfrm>
        </p:spPr>
        <p:txBody>
          <a:bodyPr/>
          <a:lstStyle/>
          <a:p>
            <a:r>
              <a:rPr lang="ja-JP" altLang="en-US" dirty="0"/>
              <a:t>合格実績</a:t>
            </a:r>
          </a:p>
        </p:txBody>
      </p:sp>
      <p:sp>
        <p:nvSpPr>
          <p:cNvPr id="11" name="スライド番号プレースホルダー 4">
            <a:extLst>
              <a:ext uri="{FF2B5EF4-FFF2-40B4-BE49-F238E27FC236}">
                <a16:creationId xmlns:a16="http://schemas.microsoft.com/office/drawing/2014/main" id="{5D51F032-2CB2-DAEB-E0F4-ABBB1034E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5243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4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82546BD7-02CC-9F30-03A2-C981A6FF087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b="2293"/>
          <a:stretch>
            <a:fillRect/>
          </a:stretch>
        </p:blipFill>
        <p:spPr/>
      </p:pic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2BA9CF17-88DB-FEDB-DD14-7A032B2627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ja-JP" altLang="en-US" dirty="0"/>
              <a:t>佐藤塾のイベント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93C09D-7FDA-DF24-2A26-FC5E8C7E0305}"/>
              </a:ext>
            </a:extLst>
          </p:cNvPr>
          <p:cNvSpPr txBox="1"/>
          <p:nvPr/>
        </p:nvSpPr>
        <p:spPr>
          <a:xfrm>
            <a:off x="1426698" y="4842343"/>
            <a:ext cx="2488354" cy="65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学年と学校を超えた交流の場</a:t>
            </a:r>
            <a:endParaRPr lang="en-US" altLang="ja-JP" sz="1000" dirty="0">
              <a:solidFill>
                <a:prstClr val="black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地域のサードプレイス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軽食と昼食も提供</a:t>
            </a:r>
            <a:r>
              <a:rPr lang="ja-JP" altLang="en-US" sz="10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（無料）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FF492C-EC39-2DCF-0F81-7952864B2E8B}"/>
              </a:ext>
            </a:extLst>
          </p:cNvPr>
          <p:cNvSpPr txBox="1"/>
          <p:nvPr/>
        </p:nvSpPr>
        <p:spPr>
          <a:xfrm>
            <a:off x="4851823" y="4842343"/>
            <a:ext cx="2488354" cy="65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２０２３年：ディズニーシー</a:t>
            </a:r>
            <a:endParaRPr lang="en-US" altLang="ja-JP" sz="1000" dirty="0">
              <a:solidFill>
                <a:prstClr val="black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２０２４年：お台場（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3/27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）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ジョイポリス・日本科学未来館</a:t>
            </a:r>
            <a:r>
              <a:rPr lang="en-US" altLang="ja-JP" sz="1000" dirty="0" err="1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etc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75993DE-BFF5-0B1C-BBC4-1A8D2250BBB7}"/>
              </a:ext>
            </a:extLst>
          </p:cNvPr>
          <p:cNvSpPr txBox="1"/>
          <p:nvPr/>
        </p:nvSpPr>
        <p:spPr>
          <a:xfrm>
            <a:off x="1280226" y="4335352"/>
            <a:ext cx="2781299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ボードゲーム大会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473549-FAC0-295F-2A04-F0BEE1426D22}"/>
              </a:ext>
            </a:extLst>
          </p:cNvPr>
          <p:cNvSpPr txBox="1"/>
          <p:nvPr/>
        </p:nvSpPr>
        <p:spPr>
          <a:xfrm>
            <a:off x="4705351" y="4335352"/>
            <a:ext cx="2781299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中３卒業旅行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C2DDE1-A1F1-05BA-B453-3F77B7D43F60}"/>
              </a:ext>
            </a:extLst>
          </p:cNvPr>
          <p:cNvSpPr txBox="1"/>
          <p:nvPr/>
        </p:nvSpPr>
        <p:spPr>
          <a:xfrm>
            <a:off x="8130476" y="4335352"/>
            <a:ext cx="2781299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ハロウィンパーティ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CA4C70-812F-5F15-20A0-41FBA9083307}"/>
              </a:ext>
            </a:extLst>
          </p:cNvPr>
          <p:cNvSpPr txBox="1"/>
          <p:nvPr/>
        </p:nvSpPr>
        <p:spPr>
          <a:xfrm>
            <a:off x="1072647" y="718800"/>
            <a:ext cx="8938905" cy="4433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佐藤塾のイベント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EE9EC7-EAAF-5A2B-1AF8-2B9FEE0E163B}"/>
              </a:ext>
            </a:extLst>
          </p:cNvPr>
          <p:cNvSpPr txBox="1"/>
          <p:nvPr/>
        </p:nvSpPr>
        <p:spPr>
          <a:xfrm>
            <a:off x="1072647" y="1191842"/>
            <a:ext cx="10238336" cy="28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たくさん学び、たくさん遊ぶのが佐藤塾の方針です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pic>
        <p:nvPicPr>
          <p:cNvPr id="29" name="図プレースホルダー 28">
            <a:extLst>
              <a:ext uri="{FF2B5EF4-FFF2-40B4-BE49-F238E27FC236}">
                <a16:creationId xmlns:a16="http://schemas.microsoft.com/office/drawing/2014/main" id="{2E2071BA-7E4E-9CF6-8923-EDD34F59966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2268"/>
          <a:stretch>
            <a:fillRect/>
          </a:stretch>
        </p:blipFill>
        <p:spPr/>
      </p:pic>
      <p:pic>
        <p:nvPicPr>
          <p:cNvPr id="37" name="図プレースホルダー 36">
            <a:extLst>
              <a:ext uri="{FF2B5EF4-FFF2-40B4-BE49-F238E27FC236}">
                <a16:creationId xmlns:a16="http://schemas.microsoft.com/office/drawing/2014/main" id="{97F75859-EDD3-840A-C71B-6F0B40E6FB5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b="2293"/>
          <a:stretch>
            <a:fillRect/>
          </a:stretch>
        </p:blipFill>
        <p:spPr/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A4F9839-D7D5-F37B-C20F-84A6107F9B73}"/>
              </a:ext>
            </a:extLst>
          </p:cNvPr>
          <p:cNvSpPr txBox="1"/>
          <p:nvPr/>
        </p:nvSpPr>
        <p:spPr>
          <a:xfrm>
            <a:off x="8298769" y="4842343"/>
            <a:ext cx="2488354" cy="4644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みんなで仮装をしてゲーム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rPr>
              <a:t>笑いが絶えないのが佐藤塾のイベントです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Medium" panose="020B0400000000000000" pitchFamily="34" charset="-128"/>
              <a:ea typeface="Yu Gothic Medium" panose="020B0400000000000000" pitchFamily="34" charset="-128"/>
              <a:cs typeface="+mn-cs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DEB18CA-A324-DB63-5AF4-84B9F2ABE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40" name="スライド番号プレースホルダー 4">
            <a:extLst>
              <a:ext uri="{FF2B5EF4-FFF2-40B4-BE49-F238E27FC236}">
                <a16:creationId xmlns:a16="http://schemas.microsoft.com/office/drawing/2014/main" id="{41758C5B-7A37-84E0-4F99-50AF11FD5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5243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0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822BA85-342D-F290-BFD6-9CCA8A57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6559"/>
            <a:ext cx="5532421" cy="3764883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8B03C49-166B-4C44-F86D-90B5778CA0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ja-JP" altLang="en-US" dirty="0"/>
              <a:t>佐藤塾チャンネル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7497C5-4DF3-AFAD-59EA-8249811F9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pic>
        <p:nvPicPr>
          <p:cNvPr id="9" name="図プレースホルダー 8">
            <a:extLst>
              <a:ext uri="{FF2B5EF4-FFF2-40B4-BE49-F238E27FC236}">
                <a16:creationId xmlns:a16="http://schemas.microsoft.com/office/drawing/2014/main" id="{E79EE73C-E41D-30EE-0C3C-2E6138C6D13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7618"/>
          <a:stretch>
            <a:fillRect/>
          </a:stretch>
        </p:blipFill>
        <p:spPr/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7CDFA66-D853-4BBA-452D-46DC1C044A23}"/>
              </a:ext>
            </a:extLst>
          </p:cNvPr>
          <p:cNvGrpSpPr/>
          <p:nvPr/>
        </p:nvGrpSpPr>
        <p:grpSpPr>
          <a:xfrm>
            <a:off x="1315285" y="2344174"/>
            <a:ext cx="4056343" cy="2059256"/>
            <a:chOff x="7262117" y="1776238"/>
            <a:chExt cx="4056343" cy="205925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1FDA2C5-EFB7-EB04-8B34-85C78953019E}"/>
                </a:ext>
              </a:extLst>
            </p:cNvPr>
            <p:cNvSpPr txBox="1"/>
            <p:nvPr/>
          </p:nvSpPr>
          <p:spPr>
            <a:xfrm>
              <a:off x="7262117" y="1776238"/>
              <a:ext cx="3654504" cy="110684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" panose="02000000000000000000" pitchFamily="2" charset="0"/>
                  <a:cs typeface="+mn-cs"/>
                </a:rPr>
                <a:t>Youtube</a:t>
              </a:r>
              <a:endPara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Yu Gothic" panose="020B0400000000000000" pitchFamily="34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C880B44-9900-3B2A-8CA8-EF21082FCE91}"/>
                </a:ext>
              </a:extLst>
            </p:cNvPr>
            <p:cNvSpPr txBox="1"/>
            <p:nvPr/>
          </p:nvSpPr>
          <p:spPr>
            <a:xfrm>
              <a:off x="7308059" y="3254566"/>
              <a:ext cx="4010401" cy="58092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受験情報や勉強法など随時発信中</a:t>
              </a:r>
              <a:endParaRPr lang="en-US" altLang="ja-JP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サブチャンネルの「佐藤塾長チャンネル」も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2F17425-1E2F-6B64-BE8D-FE7AE95AF7E3}"/>
                </a:ext>
              </a:extLst>
            </p:cNvPr>
            <p:cNvSpPr txBox="1"/>
            <p:nvPr/>
          </p:nvSpPr>
          <p:spPr>
            <a:xfrm>
              <a:off x="7308060" y="2883079"/>
              <a:ext cx="3608561" cy="29687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2023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Medium" panose="020B0400000000000000" pitchFamily="34" charset="-128"/>
                  <a:ea typeface="Yu Gothic Medium" panose="020B0400000000000000" pitchFamily="34" charset="-128"/>
                  <a:cs typeface="+mn-cs"/>
                </a:rPr>
                <a:t>年から本格始動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48B2AA1D-2B17-14FA-0EC4-6863C38D2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13CA88A-1885-4116-F6E4-87D491D04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7016388" y="1255260"/>
            <a:ext cx="3685955" cy="725442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F9F4E3-56B6-C6B6-8476-05D50FC1B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27A0F-E548-A048-8645-0BA1A7158CB7}" type="slidenum">
              <a:rPr kumimoji="1" lang="ja-JP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Noto Sans JP Light" panose="020B03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Noto Sans JP Light" panose="020B0300000000000000" pitchFamily="34" charset="-128"/>
              <a:cs typeface="+mn-cs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DC57F8-ED15-9591-6A12-028A110CEB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" y="0"/>
            <a:ext cx="1176949" cy="255600"/>
          </a:xfrm>
        </p:spPr>
        <p:txBody>
          <a:bodyPr/>
          <a:lstStyle/>
          <a:p>
            <a:r>
              <a:rPr lang="ja-JP" altLang="en-US" dirty="0"/>
              <a:t>ブログ</a:t>
            </a:r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0732A62E-2342-32F7-699F-66F0E579FC5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r="32142"/>
          <a:stretch>
            <a:fillRect/>
          </a:stretch>
        </p:blipFill>
        <p:spPr/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41F9E8E-DA24-862E-E908-15AFAC49E767}"/>
              </a:ext>
            </a:extLst>
          </p:cNvPr>
          <p:cNvGrpSpPr/>
          <p:nvPr/>
        </p:nvGrpSpPr>
        <p:grpSpPr>
          <a:xfrm>
            <a:off x="1476181" y="2017152"/>
            <a:ext cx="4290876" cy="2568883"/>
            <a:chOff x="7262117" y="1776238"/>
            <a:chExt cx="4290876" cy="256888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E047759-1433-7BC0-2EA5-B1FD7FA33183}"/>
                </a:ext>
              </a:extLst>
            </p:cNvPr>
            <p:cNvSpPr txBox="1"/>
            <p:nvPr/>
          </p:nvSpPr>
          <p:spPr>
            <a:xfrm>
              <a:off x="7262117" y="1776238"/>
              <a:ext cx="3654504" cy="110684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Yu Gothic" panose="020B0400000000000000" pitchFamily="34" charset="-128"/>
                  <a:cs typeface="+mn-cs"/>
                </a:rPr>
                <a:t>ブログ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737B223-C8FD-5A15-F970-A17F08B11B0B}"/>
                </a:ext>
              </a:extLst>
            </p:cNvPr>
            <p:cNvSpPr txBox="1"/>
            <p:nvPr/>
          </p:nvSpPr>
          <p:spPr>
            <a:xfrm>
              <a:off x="7308059" y="3254566"/>
              <a:ext cx="4244934" cy="109055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全国の保護者様方からご質問やご感想を頂戴しております。</a:t>
              </a:r>
              <a:endParaRPr lang="en-US" altLang="ja-JP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「佐藤塾公式</a:t>
              </a:r>
              <a:r>
                <a:rPr lang="en-US" altLang="ja-JP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LINE</a:t>
              </a:r>
              <a:r>
                <a:rPr lang="ja-JP" altLang="en-US" sz="120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アカウント」と友達になっておくと、更新の情報がお届けできます。</a:t>
              </a:r>
              <a:endParaRPr lang="en-US" altLang="ja-JP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C3CD610-449E-0496-2AF4-CC28B125BBD9}"/>
                </a:ext>
              </a:extLst>
            </p:cNvPr>
            <p:cNvSpPr txBox="1"/>
            <p:nvPr/>
          </p:nvSpPr>
          <p:spPr>
            <a:xfrm>
              <a:off x="7308060" y="2883079"/>
              <a:ext cx="3608561" cy="29687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50" dirty="0" err="1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Youtube</a:t>
              </a:r>
              <a:r>
                <a:rPr lang="ja-JP" altLang="en-US" sz="1050" dirty="0">
                  <a:solidFill>
                    <a:prstClr val="black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より情報が多いのが特徴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5B3365-1AF9-74B9-4E48-ED180E91CB25}"/>
              </a:ext>
            </a:extLst>
          </p:cNvPr>
          <p:cNvSpPr txBox="1"/>
          <p:nvPr/>
        </p:nvSpPr>
        <p:spPr>
          <a:xfrm>
            <a:off x="1115285" y="3044280"/>
            <a:ext cx="4592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4400" b="1" dirty="0">
                <a:latin typeface="Roboto" panose="02000000000000000000" pitchFamily="2" charset="0"/>
                <a:ea typeface="Roboto" panose="02000000000000000000" pitchFamily="2" charset="0"/>
              </a:rPr>
              <a:t>CONTENTS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1AF1A0B-8BF4-5A7C-2409-CC6F40D3C5A9}"/>
              </a:ext>
            </a:extLst>
          </p:cNvPr>
          <p:cNvGrpSpPr/>
          <p:nvPr/>
        </p:nvGrpSpPr>
        <p:grpSpPr>
          <a:xfrm>
            <a:off x="6200980" y="2585191"/>
            <a:ext cx="4361514" cy="3139574"/>
            <a:chOff x="6361693" y="1583255"/>
            <a:chExt cx="4361514" cy="3139574"/>
          </a:xfrm>
        </p:grpSpPr>
        <p:sp>
          <p:nvSpPr>
            <p:cNvPr id="10" name="Google Shape;118;p28">
              <a:extLst>
                <a:ext uri="{FF2B5EF4-FFF2-40B4-BE49-F238E27FC236}">
                  <a16:creationId xmlns:a16="http://schemas.microsoft.com/office/drawing/2014/main" id="{188DF6C5-3713-66B7-D1CC-186D5F39DB30}"/>
                </a:ext>
              </a:extLst>
            </p:cNvPr>
            <p:cNvSpPr txBox="1"/>
            <p:nvPr/>
          </p:nvSpPr>
          <p:spPr>
            <a:xfrm>
              <a:off x="10448658" y="1583257"/>
              <a:ext cx="274549" cy="313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P.</a:t>
              </a:r>
              <a:r>
                <a:rPr lang="en-US" alt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10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l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P.</a:t>
              </a:r>
              <a:r>
                <a:rPr lang="en-US" alt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17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l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P.</a:t>
              </a:r>
              <a:r>
                <a:rPr lang="en-US" alt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23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l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P.</a:t>
              </a:r>
              <a:r>
                <a:rPr lang="en-US" alt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37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l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P.</a:t>
              </a:r>
              <a:r>
                <a:rPr lang="en-US" alt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54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</p:txBody>
        </p:sp>
        <p:sp>
          <p:nvSpPr>
            <p:cNvPr id="11" name="Google Shape;116;p28">
              <a:extLst>
                <a:ext uri="{FF2B5EF4-FFF2-40B4-BE49-F238E27FC236}">
                  <a16:creationId xmlns:a16="http://schemas.microsoft.com/office/drawing/2014/main" id="{66459BF0-CAC6-1E25-2A17-F829B0D28889}"/>
                </a:ext>
              </a:extLst>
            </p:cNvPr>
            <p:cNvSpPr txBox="1"/>
            <p:nvPr/>
          </p:nvSpPr>
          <p:spPr>
            <a:xfrm>
              <a:off x="6812435" y="1583255"/>
              <a:ext cx="2195700" cy="31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229000"/>
                </a:lnSpc>
              </a:pPr>
              <a:r>
                <a:rPr lang="ja-JP" altLang="en-US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iraKakuPro-W3"/>
                  <a:sym typeface="HiraKakuPro-W3"/>
                </a:rPr>
                <a:t>内申点とは？</a:t>
              </a:r>
              <a:endPara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  <a:p>
              <a:pPr>
                <a:lnSpc>
                  <a:spcPct val="229000"/>
                </a:lnSpc>
              </a:pPr>
              <a:r>
                <a:rPr lang="ja-JP" altLang="en-US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iraKakuPro-W3"/>
                  <a:sym typeface="HiraKakuPro-W3"/>
                </a:rPr>
                <a:t>「５」を取る戦略</a:t>
              </a:r>
              <a:endPara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  <a:p>
              <a:pPr>
                <a:lnSpc>
                  <a:spcPct val="229000"/>
                </a:lnSpc>
              </a:pPr>
              <a:r>
                <a:rPr lang="ja-JP" altLang="en-US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iraKakuPro-W3"/>
                  <a:sym typeface="HiraKakuPro-W3"/>
                </a:rPr>
                <a:t>内申点の三要素</a:t>
              </a:r>
              <a:endPara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  <a:p>
              <a:pPr lvl="0">
                <a:lnSpc>
                  <a:spcPct val="229000"/>
                </a:lnSpc>
              </a:pPr>
              <a:r>
                <a:rPr lang="ja-JP" altLang="en-US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iraKakuPro-W3"/>
                  <a:sym typeface="HiraKakuPro-W3"/>
                </a:rPr>
                <a:t>「５」を取る方法</a:t>
              </a:r>
              <a:endPara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  <a:p>
              <a:pPr lvl="0">
                <a:lnSpc>
                  <a:spcPct val="229000"/>
                </a:lnSpc>
              </a:pPr>
              <a:r>
                <a:rPr lang="ja-JP" altLang="en-US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HiraKakuPro-W3"/>
                  <a:sym typeface="HiraKakuPro-W3"/>
                </a:rPr>
                <a:t>質疑応答</a:t>
              </a:r>
              <a:endPara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  <a:p>
              <a:pPr lvl="0">
                <a:lnSpc>
                  <a:spcPct val="229000"/>
                </a:lnSpc>
              </a:pPr>
              <a:endPara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HiraKakuPro-W3"/>
                <a:sym typeface="HiraKakuPro-W3"/>
              </a:endParaRPr>
            </a:p>
          </p:txBody>
        </p:sp>
        <p:sp>
          <p:nvSpPr>
            <p:cNvPr id="12" name="Google Shape;117;p28">
              <a:extLst>
                <a:ext uri="{FF2B5EF4-FFF2-40B4-BE49-F238E27FC236}">
                  <a16:creationId xmlns:a16="http://schemas.microsoft.com/office/drawing/2014/main" id="{34CD5BDB-A989-9800-FF19-B18BFA56440A}"/>
                </a:ext>
              </a:extLst>
            </p:cNvPr>
            <p:cNvSpPr txBox="1"/>
            <p:nvPr/>
          </p:nvSpPr>
          <p:spPr>
            <a:xfrm>
              <a:off x="6361693" y="1583256"/>
              <a:ext cx="237600" cy="3139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1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2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3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4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000" dirty="0">
                  <a:latin typeface="Yu Gothic Medium" panose="020B0400000000000000" pitchFamily="34" charset="-128"/>
                  <a:ea typeface="Yu Gothic Medium" panose="020B0400000000000000" pitchFamily="34" charset="-128"/>
                  <a:cs typeface="Poppins SemiBold"/>
                  <a:sym typeface="Poppins SemiBold"/>
                </a:rPr>
                <a:t>5</a:t>
              </a: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altLang="ja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  <a:p>
              <a:pPr marL="0" lvl="0" indent="0" algn="ctr" rtl="0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00" dirty="0">
                <a:latin typeface="Yu Gothic Medium" panose="020B0400000000000000" pitchFamily="34" charset="-128"/>
                <a:ea typeface="Yu Gothic Medium" panose="020B0400000000000000" pitchFamily="34" charset="-128"/>
                <a:cs typeface="Poppins SemiBold"/>
                <a:sym typeface="Poppins SemiBold"/>
              </a:endParaRPr>
            </a:p>
          </p:txBody>
        </p:sp>
        <p:cxnSp>
          <p:nvCxnSpPr>
            <p:cNvPr id="13" name="Google Shape;120;p28">
              <a:extLst>
                <a:ext uri="{FF2B5EF4-FFF2-40B4-BE49-F238E27FC236}">
                  <a16:creationId xmlns:a16="http://schemas.microsoft.com/office/drawing/2014/main" id="{95813975-EB35-F265-5871-D9C7AABB3700}"/>
                </a:ext>
              </a:extLst>
            </p:cNvPr>
            <p:cNvCxnSpPr>
              <a:cxnSpLocks/>
            </p:cNvCxnSpPr>
            <p:nvPr/>
          </p:nvCxnSpPr>
          <p:spPr>
            <a:xfrm>
              <a:off x="8142393" y="1785188"/>
              <a:ext cx="2202993" cy="0"/>
            </a:xfrm>
            <a:prstGeom prst="straightConnector1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21;p28">
              <a:extLst>
                <a:ext uri="{FF2B5EF4-FFF2-40B4-BE49-F238E27FC236}">
                  <a16:creationId xmlns:a16="http://schemas.microsoft.com/office/drawing/2014/main" id="{5052E2CA-A587-7884-981F-186EF7D1614E}"/>
                </a:ext>
              </a:extLst>
            </p:cNvPr>
            <p:cNvCxnSpPr>
              <a:cxnSpLocks/>
            </p:cNvCxnSpPr>
            <p:nvPr/>
          </p:nvCxnSpPr>
          <p:spPr>
            <a:xfrm>
              <a:off x="8233009" y="2133843"/>
              <a:ext cx="2112324" cy="0"/>
            </a:xfrm>
            <a:prstGeom prst="straightConnector1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23;p28">
              <a:extLst>
                <a:ext uri="{FF2B5EF4-FFF2-40B4-BE49-F238E27FC236}">
                  <a16:creationId xmlns:a16="http://schemas.microsoft.com/office/drawing/2014/main" id="{0FD8F9E9-1A40-C3AB-0B8F-C8DC1FF697BB}"/>
                </a:ext>
              </a:extLst>
            </p:cNvPr>
            <p:cNvCxnSpPr>
              <a:cxnSpLocks/>
            </p:cNvCxnSpPr>
            <p:nvPr/>
          </p:nvCxnSpPr>
          <p:spPr>
            <a:xfrm>
              <a:off x="8233009" y="2831153"/>
              <a:ext cx="2112649" cy="0"/>
            </a:xfrm>
            <a:prstGeom prst="straightConnector1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125;p28">
              <a:extLst>
                <a:ext uri="{FF2B5EF4-FFF2-40B4-BE49-F238E27FC236}">
                  <a16:creationId xmlns:a16="http://schemas.microsoft.com/office/drawing/2014/main" id="{106B5976-76F7-35CA-06D3-931C3AB92229}"/>
                </a:ext>
              </a:extLst>
            </p:cNvPr>
            <p:cNvCxnSpPr>
              <a:cxnSpLocks/>
            </p:cNvCxnSpPr>
            <p:nvPr/>
          </p:nvCxnSpPr>
          <p:spPr>
            <a:xfrm>
              <a:off x="8030095" y="3179808"/>
              <a:ext cx="2315488" cy="0"/>
            </a:xfrm>
            <a:prstGeom prst="straightConnector1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25;p28">
              <a:extLst>
                <a:ext uri="{FF2B5EF4-FFF2-40B4-BE49-F238E27FC236}">
                  <a16:creationId xmlns:a16="http://schemas.microsoft.com/office/drawing/2014/main" id="{25EE9452-37AD-ED95-A2FE-65CD3AA12EF1}"/>
                </a:ext>
              </a:extLst>
            </p:cNvPr>
            <p:cNvCxnSpPr>
              <a:cxnSpLocks/>
            </p:cNvCxnSpPr>
            <p:nvPr/>
          </p:nvCxnSpPr>
          <p:spPr>
            <a:xfrm>
              <a:off x="8331863" y="2482498"/>
              <a:ext cx="2013720" cy="0"/>
            </a:xfrm>
            <a:prstGeom prst="straightConnector1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0CC59D0-DFCC-3D99-8862-E6C7524B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70849537-5326-CB1B-BD4F-6B2F9F669FC5}"/>
              </a:ext>
            </a:extLst>
          </p:cNvPr>
          <p:cNvSpPr txBox="1">
            <a:spLocks/>
          </p:cNvSpPr>
          <p:nvPr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527A0F-E548-A048-8645-0BA1A7158CB7}" type="slidenum">
              <a:rPr lang="ja-JP" altLang="en-US" sz="800" smtClean="0">
                <a:solidFill>
                  <a:prstClr val="black">
                    <a:tint val="75000"/>
                  </a:prstClr>
                </a:solidFill>
                <a:ea typeface="Noto Sans JP Light" panose="020B0300000000000000" pitchFamily="34" charset="-128"/>
              </a:rPr>
              <a:pPr algn="r"/>
              <a:t>8</a:t>
            </a:fld>
            <a:endParaRPr lang="ja-JP" altLang="en-US" sz="800" dirty="0">
              <a:solidFill>
                <a:prstClr val="black">
                  <a:tint val="75000"/>
                </a:prstClr>
              </a:solidFill>
              <a:ea typeface="Noto Sans JP Light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99BD2E-9371-02D7-69AB-BFB1FCE5802C}"/>
              </a:ext>
            </a:extLst>
          </p:cNvPr>
          <p:cNvSpPr txBox="1"/>
          <p:nvPr/>
        </p:nvSpPr>
        <p:spPr>
          <a:xfrm>
            <a:off x="1977437" y="4534310"/>
            <a:ext cx="4010401" cy="3261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本番で使用したスライドの一部を掲載しております。</a:t>
            </a:r>
            <a:endParaRPr lang="en-US" altLang="ja-JP" sz="1200" dirty="0">
              <a:solidFill>
                <a:prstClr val="black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28E895-1E9A-28B7-624D-AE939D49828B}"/>
              </a:ext>
            </a:extLst>
          </p:cNvPr>
          <p:cNvSpPr/>
          <p:nvPr/>
        </p:nvSpPr>
        <p:spPr>
          <a:xfrm>
            <a:off x="-1820938" y="1954134"/>
            <a:ext cx="61216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0" b="0" kern="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01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71661C-7832-8DE0-179D-863F63D3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37" y="6179128"/>
            <a:ext cx="1557922" cy="42582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E8CE4-4993-E838-C278-F92ACA6EFF27}"/>
              </a:ext>
            </a:extLst>
          </p:cNvPr>
          <p:cNvSpPr txBox="1"/>
          <p:nvPr/>
        </p:nvSpPr>
        <p:spPr>
          <a:xfrm>
            <a:off x="2918163" y="3105776"/>
            <a:ext cx="396477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内申点とは？</a:t>
            </a: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E26398FA-2CAE-83ED-F3B8-2638E8172A7B}"/>
              </a:ext>
            </a:extLst>
          </p:cNvPr>
          <p:cNvSpPr txBox="1">
            <a:spLocks/>
          </p:cNvSpPr>
          <p:nvPr/>
        </p:nvSpPr>
        <p:spPr>
          <a:xfrm>
            <a:off x="9448800" y="6524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527A0F-E548-A048-8645-0BA1A7158CB7}" type="slidenum">
              <a:rPr lang="ja-JP" altLang="en-US" sz="800" smtClean="0">
                <a:solidFill>
                  <a:prstClr val="black">
                    <a:tint val="75000"/>
                  </a:prstClr>
                </a:solidFill>
                <a:ea typeface="Noto Sans JP Light" panose="020B0300000000000000" pitchFamily="34" charset="-128"/>
              </a:rPr>
              <a:pPr algn="r"/>
              <a:t>9</a:t>
            </a:fld>
            <a:endParaRPr lang="ja-JP" altLang="en-US" sz="800" dirty="0">
              <a:solidFill>
                <a:prstClr val="black">
                  <a:tint val="75000"/>
                </a:prstClr>
              </a:solidFill>
              <a:ea typeface="Noto Sans JP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21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1003</Words>
  <Application>Microsoft Office PowerPoint</Application>
  <PresentationFormat>ワイド画面</PresentationFormat>
  <Paragraphs>205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8" baseType="lpstr">
      <vt:lpstr>Noto Sans JP</vt:lpstr>
      <vt:lpstr>Noto Sans JP Light</vt:lpstr>
      <vt:lpstr>メイリオ</vt:lpstr>
      <vt:lpstr>游ゴシック</vt:lpstr>
      <vt:lpstr>游ゴシック</vt:lpstr>
      <vt:lpstr>游ゴシック Light</vt:lpstr>
      <vt:lpstr>Yu Gothic Medium</vt:lpstr>
      <vt:lpstr>Arial</vt:lpstr>
      <vt:lpstr>Century Gothic</vt:lpstr>
      <vt:lpstr>Roboto</vt:lpstr>
      <vt:lpstr>Roboto Light</vt:lpstr>
      <vt:lpstr>Tw Cen MT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塾 佐藤</dc:creator>
  <cp:lastModifiedBy>塾 佐藤</cp:lastModifiedBy>
  <cp:revision>7</cp:revision>
  <dcterms:created xsi:type="dcterms:W3CDTF">2024-03-19T05:08:08Z</dcterms:created>
  <dcterms:modified xsi:type="dcterms:W3CDTF">2024-03-22T10:42:25Z</dcterms:modified>
</cp:coreProperties>
</file>